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6" r:id="rId3"/>
  </p:sldMasterIdLst>
  <p:notesMasterIdLst>
    <p:notesMasterId r:id="rId21"/>
  </p:notesMasterIdLst>
  <p:handoutMasterIdLst>
    <p:handoutMasterId r:id="rId22"/>
  </p:handoutMasterIdLst>
  <p:sldIdLst>
    <p:sldId id="267" r:id="rId4"/>
    <p:sldId id="257" r:id="rId5"/>
    <p:sldId id="284" r:id="rId6"/>
    <p:sldId id="285" r:id="rId7"/>
    <p:sldId id="286" r:id="rId8"/>
    <p:sldId id="287" r:id="rId9"/>
    <p:sldId id="277" r:id="rId10"/>
    <p:sldId id="278" r:id="rId11"/>
    <p:sldId id="281" r:id="rId12"/>
    <p:sldId id="282" r:id="rId13"/>
    <p:sldId id="283" r:id="rId14"/>
    <p:sldId id="271" r:id="rId15"/>
    <p:sldId id="272" r:id="rId16"/>
    <p:sldId id="274" r:id="rId17"/>
    <p:sldId id="275" r:id="rId18"/>
    <p:sldId id="276" r:id="rId19"/>
    <p:sldId id="26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93" autoAdjust="0"/>
    <p:restoredTop sz="94660"/>
  </p:normalViewPr>
  <p:slideViewPr>
    <p:cSldViewPr>
      <p:cViewPr>
        <p:scale>
          <a:sx n="60" d="100"/>
          <a:sy n="60" d="100"/>
        </p:scale>
        <p:origin x="-1824" y="-2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F862DC-6B10-4946-A432-F1919289407E}" type="datetimeFigureOut">
              <a:rPr lang="en-GB" smtClean="0"/>
              <a:pPr/>
              <a:t>28/01/2013</a:t>
            </a:fld>
            <a:endParaRPr lang="en-GB"/>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886E3DA-7A22-49E4-AF28-CCC38A3A0EC8}" type="slidenum">
              <a:rPr lang="en-GB" smtClean="0"/>
              <a:pPr/>
              <a:t>‹#›</a:t>
            </a:fld>
            <a:endParaRPr lang="en-GB"/>
          </a:p>
        </p:txBody>
      </p:sp>
    </p:spTree>
    <p:extLst>
      <p:ext uri="{BB962C8B-B14F-4D97-AF65-F5344CB8AC3E}">
        <p14:creationId xmlns:p14="http://schemas.microsoft.com/office/powerpoint/2010/main" val="2445576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A6C180-086A-4151-9BD2-760C536EBD77}" type="datetimeFigureOut">
              <a:rPr lang="en-GB" smtClean="0"/>
              <a:pPr/>
              <a:t>28/01/2013</a:t>
            </a:fld>
            <a:endParaRPr lang="en-GB"/>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D69031-900D-4C4C-ADFC-B77A58B0CB83}" type="slidenum">
              <a:rPr lang="en-GB" smtClean="0"/>
              <a:pPr/>
              <a:t>‹#›</a:t>
            </a:fld>
            <a:endParaRPr lang="en-GB"/>
          </a:p>
        </p:txBody>
      </p:sp>
    </p:spTree>
    <p:extLst>
      <p:ext uri="{BB962C8B-B14F-4D97-AF65-F5344CB8AC3E}">
        <p14:creationId xmlns:p14="http://schemas.microsoft.com/office/powerpoint/2010/main" val="2115317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Marcador de imagen de diapositiva"/>
          <p:cNvSpPr>
            <a:spLocks noGrp="1" noRot="1" noChangeAspect="1" noTextEdit="1"/>
          </p:cNvSpPr>
          <p:nvPr>
            <p:ph type="sldImg"/>
          </p:nvPr>
        </p:nvSpPr>
        <p:spPr>
          <a:ln/>
        </p:spPr>
      </p:sp>
      <p:sp>
        <p:nvSpPr>
          <p:cNvPr id="21507" name="2 Marcador de notas"/>
          <p:cNvSpPr>
            <a:spLocks noGrp="1"/>
          </p:cNvSpPr>
          <p:nvPr>
            <p:ph type="body" idx="1"/>
          </p:nvPr>
        </p:nvSpPr>
        <p:spPr>
          <a:noFill/>
          <a:ln/>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latin typeface="+mn-lt"/>
              <a:ea typeface="+mn-ea"/>
              <a:cs typeface="+mn-cs"/>
            </a:endParaRPr>
          </a:p>
        </p:txBody>
      </p:sp>
      <p:sp>
        <p:nvSpPr>
          <p:cNvPr id="21508" name="3 Marcador de número de diapositiva"/>
          <p:cNvSpPr>
            <a:spLocks noGrp="1"/>
          </p:cNvSpPr>
          <p:nvPr>
            <p:ph type="sldNum" sz="quarter" idx="5"/>
          </p:nvPr>
        </p:nvSpPr>
        <p:spPr>
          <a:noFill/>
        </p:spPr>
        <p:txBody>
          <a:bodyPr/>
          <a:lstStyle/>
          <a:p>
            <a:fld id="{85A335EC-2F6F-4368-B380-DAC76E11AB92}" type="slidenum">
              <a:rPr lang="en-GB">
                <a:solidFill>
                  <a:prstClr val="black"/>
                </a:solidFill>
              </a:rPr>
              <a:pPr/>
              <a:t>1</a:t>
            </a:fld>
            <a:endParaRPr lang="en-GB">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Marcador de imagen de diapositiva"/>
          <p:cNvSpPr>
            <a:spLocks noGrp="1" noRot="1" noChangeAspect="1" noTextEdit="1"/>
          </p:cNvSpPr>
          <p:nvPr>
            <p:ph type="sldImg"/>
          </p:nvPr>
        </p:nvSpPr>
        <p:spPr>
          <a:ln/>
        </p:spPr>
      </p:sp>
      <p:sp>
        <p:nvSpPr>
          <p:cNvPr id="29699" name="2 Marcador de notas"/>
          <p:cNvSpPr>
            <a:spLocks noGrp="1"/>
          </p:cNvSpPr>
          <p:nvPr>
            <p:ph type="body" idx="1"/>
          </p:nvPr>
        </p:nvSpPr>
        <p:spPr>
          <a:noFill/>
          <a:ln/>
        </p:spPr>
        <p:txBody>
          <a:bodyPr/>
          <a:lstStyle/>
          <a:p>
            <a:endParaRPr lang="es-ES_tradnl" smtClean="0">
              <a:latin typeface="Arial" pitchFamily="34" charset="0"/>
              <a:ea typeface="ＭＳ Ｐゴシック" pitchFamily="34" charset="-128"/>
            </a:endParaRPr>
          </a:p>
        </p:txBody>
      </p:sp>
      <p:sp>
        <p:nvSpPr>
          <p:cNvPr id="29700" name="3 Marcador de número de diapositiva"/>
          <p:cNvSpPr>
            <a:spLocks noGrp="1"/>
          </p:cNvSpPr>
          <p:nvPr>
            <p:ph type="sldNum" sz="quarter" idx="5"/>
          </p:nvPr>
        </p:nvSpPr>
        <p:spPr>
          <a:noFill/>
        </p:spPr>
        <p:txBody>
          <a:bodyPr/>
          <a:lstStyle/>
          <a:p>
            <a:fld id="{DEB566AE-9FB1-4D8E-8D14-193B447DA827}" type="slidenum">
              <a:rPr lang="en-GB">
                <a:solidFill>
                  <a:prstClr val="black"/>
                </a:solidFill>
              </a:rPr>
              <a:pPr/>
              <a:t>17</a:t>
            </a:fld>
            <a:endParaRPr lang="en-GB">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GB"/>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GB"/>
          </a:p>
        </p:txBody>
      </p:sp>
      <p:sp>
        <p:nvSpPr>
          <p:cNvPr id="4" name="3 Marcador de fecha"/>
          <p:cNvSpPr>
            <a:spLocks noGrp="1"/>
          </p:cNvSpPr>
          <p:nvPr>
            <p:ph type="dt" sz="half" idx="10"/>
          </p:nvPr>
        </p:nvSpPr>
        <p:spPr/>
        <p:txBody>
          <a:bodyPr/>
          <a:lstStyle/>
          <a:p>
            <a:fld id="{C7E9ADFC-F221-46B5-9BD1-10879368A291}" type="datetimeFigureOut">
              <a:rPr lang="en-GB" smtClean="0"/>
              <a:pPr/>
              <a:t>28/01/2013</a:t>
            </a:fld>
            <a:endParaRPr lang="en-GB"/>
          </a:p>
        </p:txBody>
      </p:sp>
      <p:sp>
        <p:nvSpPr>
          <p:cNvPr id="5" name="4 Marcador de pie de página"/>
          <p:cNvSpPr>
            <a:spLocks noGrp="1"/>
          </p:cNvSpPr>
          <p:nvPr>
            <p:ph type="ftr" sz="quarter" idx="11"/>
          </p:nvPr>
        </p:nvSpPr>
        <p:spPr/>
        <p:txBody>
          <a:bodyPr/>
          <a:lstStyle/>
          <a:p>
            <a:endParaRPr lang="en-GB"/>
          </a:p>
        </p:txBody>
      </p:sp>
      <p:sp>
        <p:nvSpPr>
          <p:cNvPr id="6" name="5 Marcador de número de diapositiva"/>
          <p:cNvSpPr>
            <a:spLocks noGrp="1"/>
          </p:cNvSpPr>
          <p:nvPr>
            <p:ph type="sldNum" sz="quarter" idx="12"/>
          </p:nvPr>
        </p:nvSpPr>
        <p:spPr/>
        <p:txBody>
          <a:bodyPr/>
          <a:lstStyle/>
          <a:p>
            <a:fld id="{F547E0A0-D73F-4634-89B3-69109B76C411}"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GB"/>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3 Marcador de fecha"/>
          <p:cNvSpPr>
            <a:spLocks noGrp="1"/>
          </p:cNvSpPr>
          <p:nvPr>
            <p:ph type="dt" sz="half" idx="10"/>
          </p:nvPr>
        </p:nvSpPr>
        <p:spPr/>
        <p:txBody>
          <a:bodyPr/>
          <a:lstStyle/>
          <a:p>
            <a:fld id="{C7E9ADFC-F221-46B5-9BD1-10879368A291}" type="datetimeFigureOut">
              <a:rPr lang="en-GB" smtClean="0"/>
              <a:pPr/>
              <a:t>28/01/2013</a:t>
            </a:fld>
            <a:endParaRPr lang="en-GB"/>
          </a:p>
        </p:txBody>
      </p:sp>
      <p:sp>
        <p:nvSpPr>
          <p:cNvPr id="5" name="4 Marcador de pie de página"/>
          <p:cNvSpPr>
            <a:spLocks noGrp="1"/>
          </p:cNvSpPr>
          <p:nvPr>
            <p:ph type="ftr" sz="quarter" idx="11"/>
          </p:nvPr>
        </p:nvSpPr>
        <p:spPr/>
        <p:txBody>
          <a:bodyPr/>
          <a:lstStyle/>
          <a:p>
            <a:endParaRPr lang="en-GB"/>
          </a:p>
        </p:txBody>
      </p:sp>
      <p:sp>
        <p:nvSpPr>
          <p:cNvPr id="6" name="5 Marcador de número de diapositiva"/>
          <p:cNvSpPr>
            <a:spLocks noGrp="1"/>
          </p:cNvSpPr>
          <p:nvPr>
            <p:ph type="sldNum" sz="quarter" idx="12"/>
          </p:nvPr>
        </p:nvSpPr>
        <p:spPr/>
        <p:txBody>
          <a:bodyPr/>
          <a:lstStyle/>
          <a:p>
            <a:fld id="{F547E0A0-D73F-4634-89B3-69109B76C411}"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GB"/>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3 Marcador de fecha"/>
          <p:cNvSpPr>
            <a:spLocks noGrp="1"/>
          </p:cNvSpPr>
          <p:nvPr>
            <p:ph type="dt" sz="half" idx="10"/>
          </p:nvPr>
        </p:nvSpPr>
        <p:spPr/>
        <p:txBody>
          <a:bodyPr/>
          <a:lstStyle/>
          <a:p>
            <a:fld id="{C7E9ADFC-F221-46B5-9BD1-10879368A291}" type="datetimeFigureOut">
              <a:rPr lang="en-GB" smtClean="0"/>
              <a:pPr/>
              <a:t>28/01/2013</a:t>
            </a:fld>
            <a:endParaRPr lang="en-GB"/>
          </a:p>
        </p:txBody>
      </p:sp>
      <p:sp>
        <p:nvSpPr>
          <p:cNvPr id="5" name="4 Marcador de pie de página"/>
          <p:cNvSpPr>
            <a:spLocks noGrp="1"/>
          </p:cNvSpPr>
          <p:nvPr>
            <p:ph type="ftr" sz="quarter" idx="11"/>
          </p:nvPr>
        </p:nvSpPr>
        <p:spPr/>
        <p:txBody>
          <a:bodyPr/>
          <a:lstStyle/>
          <a:p>
            <a:endParaRPr lang="en-GB"/>
          </a:p>
        </p:txBody>
      </p:sp>
      <p:sp>
        <p:nvSpPr>
          <p:cNvPr id="6" name="5 Marcador de número de diapositiva"/>
          <p:cNvSpPr>
            <a:spLocks noGrp="1"/>
          </p:cNvSpPr>
          <p:nvPr>
            <p:ph type="sldNum" sz="quarter" idx="12"/>
          </p:nvPr>
        </p:nvSpPr>
        <p:spPr/>
        <p:txBody>
          <a:bodyPr/>
          <a:lstStyle/>
          <a:p>
            <a:fld id="{F547E0A0-D73F-4634-89B3-69109B76C411}"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358775" y="935038"/>
            <a:ext cx="8421688" cy="2627312"/>
          </a:xfrm>
          <a:prstGeom prst="rect">
            <a:avLst/>
          </a:prstGeom>
          <a:solidFill>
            <a:schemeClr val="accent1"/>
          </a:solidFill>
          <a:ln w="9525">
            <a:noFill/>
            <a:miter lim="800000"/>
            <a:headEnd/>
            <a:tailEnd/>
          </a:ln>
          <a:effectLst/>
        </p:spPr>
        <p:txBody>
          <a:bodyPr wrap="none" anchor="ctr"/>
          <a:lstStyle/>
          <a:p>
            <a:pPr fontAlgn="base">
              <a:spcBef>
                <a:spcPct val="0"/>
              </a:spcBef>
              <a:spcAft>
                <a:spcPct val="0"/>
              </a:spcAft>
              <a:defRPr/>
            </a:pPr>
            <a:endParaRPr lang="es-ES_tradnl">
              <a:solidFill>
                <a:srgbClr val="000000"/>
              </a:solidFill>
              <a:latin typeface="Arial" pitchFamily="26" charset="0"/>
              <a:ea typeface="ＭＳ Ｐゴシック" pitchFamily="34" charset="-128"/>
            </a:endParaRPr>
          </a:p>
        </p:txBody>
      </p:sp>
      <p:pic>
        <p:nvPicPr>
          <p:cNvPr id="5" name="Picture 10" descr="main_logo_foreign"/>
          <p:cNvPicPr>
            <a:picLocks noChangeAspect="1" noChangeArrowheads="1"/>
          </p:cNvPicPr>
          <p:nvPr userDrawn="1"/>
        </p:nvPicPr>
        <p:blipFill>
          <a:blip r:embed="rId2" cstate="print"/>
          <a:srcRect b="28230"/>
          <a:stretch>
            <a:fillRect/>
          </a:stretch>
        </p:blipFill>
        <p:spPr bwMode="auto">
          <a:xfrm>
            <a:off x="7256463" y="360363"/>
            <a:ext cx="1527175" cy="476250"/>
          </a:xfrm>
          <a:prstGeom prst="rect">
            <a:avLst/>
          </a:prstGeom>
          <a:noFill/>
          <a:ln w="9525">
            <a:noFill/>
            <a:miter lim="800000"/>
            <a:headEnd/>
            <a:tailEnd/>
          </a:ln>
        </p:spPr>
      </p:pic>
      <p:sp>
        <p:nvSpPr>
          <p:cNvPr id="13315" name="Rectangle 3"/>
          <p:cNvSpPr>
            <a:spLocks noGrp="1" noChangeArrowheads="1"/>
          </p:cNvSpPr>
          <p:nvPr>
            <p:ph type="ctrTitle"/>
          </p:nvPr>
        </p:nvSpPr>
        <p:spPr>
          <a:xfrm>
            <a:off x="358775" y="2333625"/>
            <a:ext cx="8424863" cy="411163"/>
          </a:xfrm>
          <a:noFill/>
        </p:spPr>
        <p:txBody>
          <a:bodyPr anchor="b">
            <a:spAutoFit/>
          </a:bodyPr>
          <a:lstStyle>
            <a:lvl1pPr>
              <a:lnSpc>
                <a:spcPct val="90000"/>
              </a:lnSpc>
              <a:defRPr sz="3000"/>
            </a:lvl1pPr>
          </a:lstStyle>
          <a:p>
            <a:r>
              <a:rPr lang="en-GB"/>
              <a:t>Click to edit Master title style</a:t>
            </a:r>
          </a:p>
        </p:txBody>
      </p:sp>
      <p:sp>
        <p:nvSpPr>
          <p:cNvPr id="13316" name="Rectangle 4"/>
          <p:cNvSpPr>
            <a:spLocks noGrp="1" noChangeArrowheads="1"/>
          </p:cNvSpPr>
          <p:nvPr>
            <p:ph type="subTitle" idx="1"/>
          </p:nvPr>
        </p:nvSpPr>
        <p:spPr>
          <a:xfrm>
            <a:off x="360363" y="2830513"/>
            <a:ext cx="8423275" cy="304800"/>
          </a:xfrm>
        </p:spPr>
        <p:txBody>
          <a:bodyPr lIns="180000" rIns="180000">
            <a:spAutoFit/>
          </a:bodyPr>
          <a:lstStyle>
            <a:lvl1pPr marL="0" indent="0">
              <a:lnSpc>
                <a:spcPct val="100000"/>
              </a:lnSpc>
              <a:spcBef>
                <a:spcPct val="0"/>
              </a:spcBef>
              <a:buFontTx/>
              <a:buNone/>
              <a:defRPr sz="2000">
                <a:solidFill>
                  <a:schemeClr val="bg1"/>
                </a:solidFill>
              </a:defRPr>
            </a:lvl1pPr>
          </a:lstStyle>
          <a:p>
            <a:r>
              <a:rPr lang="en-GB"/>
              <a:t>Click to edit Master subtitle style</a:t>
            </a:r>
          </a:p>
        </p:txBody>
      </p:sp>
      <p:sp>
        <p:nvSpPr>
          <p:cNvPr id="6" name="Rectangle 10"/>
          <p:cNvSpPr>
            <a:spLocks noGrp="1" noChangeArrowheads="1"/>
          </p:cNvSpPr>
          <p:nvPr>
            <p:ph type="dt" sz="half" idx="10"/>
          </p:nvPr>
        </p:nvSpPr>
        <p:spPr/>
        <p:txBody>
          <a:bodyPr/>
          <a:lstStyle>
            <a:lvl1pPr>
              <a:defRPr/>
            </a:lvl1pPr>
          </a:lstStyle>
          <a:p>
            <a:pPr>
              <a:defRPr/>
            </a:pPr>
            <a:endParaRPr lang="en-GB"/>
          </a:p>
        </p:txBody>
      </p:sp>
      <p:sp>
        <p:nvSpPr>
          <p:cNvPr id="7" name="Rectangle 11"/>
          <p:cNvSpPr>
            <a:spLocks noGrp="1" noChangeArrowheads="1"/>
          </p:cNvSpPr>
          <p:nvPr>
            <p:ph type="ftr" sz="quarter" idx="11"/>
          </p:nvPr>
        </p:nvSpPr>
        <p:spPr/>
        <p:txBody>
          <a:bodyPr/>
          <a:lstStyle>
            <a:lvl1pPr>
              <a:defRPr/>
            </a:lvl1pPr>
          </a:lstStyle>
          <a:p>
            <a:pPr>
              <a:defRPr/>
            </a:pPr>
            <a:r>
              <a:rPr lang="en-GB" smtClean="0"/>
              <a:t>Paola Jimenez, English UK Marketing Conference Presentations February 1st 2013</a:t>
            </a:r>
            <a:endParaRPr lang="en-GB"/>
          </a:p>
        </p:txBody>
      </p:sp>
      <p:sp>
        <p:nvSpPr>
          <p:cNvPr id="8" name="Rectangle 12"/>
          <p:cNvSpPr>
            <a:spLocks noGrp="1" noChangeArrowheads="1"/>
          </p:cNvSpPr>
          <p:nvPr>
            <p:ph type="sldNum" sz="quarter" idx="12"/>
          </p:nvPr>
        </p:nvSpPr>
        <p:spPr/>
        <p:txBody>
          <a:bodyPr/>
          <a:lstStyle>
            <a:lvl1pPr>
              <a:defRPr smtClean="0"/>
            </a:lvl1pPr>
          </a:lstStyle>
          <a:p>
            <a:pPr>
              <a:defRPr/>
            </a:pPr>
            <a:fld id="{4A24089C-281F-4A5D-A280-39AAAAC6D050}"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Rectangle 2"/>
          <p:cNvSpPr>
            <a:spLocks noGrp="1" noChangeArrowheads="1"/>
          </p:cNvSpPr>
          <p:nvPr>
            <p:ph type="ftr" sz="quarter" idx="10"/>
          </p:nvPr>
        </p:nvSpPr>
        <p:spPr>
          <a:ln/>
        </p:spPr>
        <p:txBody>
          <a:bodyPr/>
          <a:lstStyle>
            <a:lvl1pPr>
              <a:defRPr/>
            </a:lvl1pPr>
          </a:lstStyle>
          <a:p>
            <a:pPr>
              <a:defRPr/>
            </a:pPr>
            <a:r>
              <a:rPr lang="en-GB" smtClean="0"/>
              <a:t>Paola Jimenez, English UK Marketing Conference Presentations February 1st 2013</a:t>
            </a:r>
            <a:endParaRPr lang="en-GB"/>
          </a:p>
        </p:txBody>
      </p:sp>
      <p:sp>
        <p:nvSpPr>
          <p:cNvPr id="5" name="Rectangle 5"/>
          <p:cNvSpPr>
            <a:spLocks noGrp="1" noChangeArrowheads="1"/>
          </p:cNvSpPr>
          <p:nvPr>
            <p:ph type="dt" sz="half"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6624557-24AC-4B92-947B-70E7957959AF}" type="slidenum">
              <a:rPr lang="en-GB"/>
              <a:pPr>
                <a:defRPr/>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_tradnl"/>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_tradnl" smtClean="0"/>
              <a:t>Haga clic para modificar el estilo de texto del patrón</a:t>
            </a:r>
          </a:p>
        </p:txBody>
      </p:sp>
      <p:sp>
        <p:nvSpPr>
          <p:cNvPr id="4" name="Rectangle 2"/>
          <p:cNvSpPr>
            <a:spLocks noGrp="1" noChangeArrowheads="1"/>
          </p:cNvSpPr>
          <p:nvPr>
            <p:ph type="ftr" sz="quarter" idx="10"/>
          </p:nvPr>
        </p:nvSpPr>
        <p:spPr>
          <a:ln/>
        </p:spPr>
        <p:txBody>
          <a:bodyPr/>
          <a:lstStyle>
            <a:lvl1pPr>
              <a:defRPr/>
            </a:lvl1pPr>
          </a:lstStyle>
          <a:p>
            <a:pPr>
              <a:defRPr/>
            </a:pPr>
            <a:r>
              <a:rPr lang="en-GB" smtClean="0"/>
              <a:t>Paola Jimenez, English UK Marketing Conference Presentations February 1st 2013</a:t>
            </a:r>
            <a:endParaRPr lang="en-GB"/>
          </a:p>
        </p:txBody>
      </p:sp>
      <p:sp>
        <p:nvSpPr>
          <p:cNvPr id="5" name="Rectangle 5"/>
          <p:cNvSpPr>
            <a:spLocks noGrp="1" noChangeArrowheads="1"/>
          </p:cNvSpPr>
          <p:nvPr>
            <p:ph type="dt" sz="half"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4CCB6F1-87CE-4B02-B38D-DB64B2693B98}" type="slidenum">
              <a:rPr lang="en-GB"/>
              <a:pPr>
                <a:defRPr/>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sz="half" idx="1"/>
          </p:nvPr>
        </p:nvSpPr>
        <p:spPr>
          <a:xfrm>
            <a:off x="539750" y="2006600"/>
            <a:ext cx="3956050" cy="4059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contenido 3"/>
          <p:cNvSpPr>
            <a:spLocks noGrp="1"/>
          </p:cNvSpPr>
          <p:nvPr>
            <p:ph sz="half" idx="2"/>
          </p:nvPr>
        </p:nvSpPr>
        <p:spPr>
          <a:xfrm>
            <a:off x="4648200" y="2006600"/>
            <a:ext cx="3956050" cy="4059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Rectangle 2"/>
          <p:cNvSpPr>
            <a:spLocks noGrp="1" noChangeArrowheads="1"/>
          </p:cNvSpPr>
          <p:nvPr>
            <p:ph type="ftr" sz="quarter" idx="10"/>
          </p:nvPr>
        </p:nvSpPr>
        <p:spPr>
          <a:ln/>
        </p:spPr>
        <p:txBody>
          <a:bodyPr/>
          <a:lstStyle>
            <a:lvl1pPr>
              <a:defRPr/>
            </a:lvl1pPr>
          </a:lstStyle>
          <a:p>
            <a:pPr>
              <a:defRPr/>
            </a:pPr>
            <a:r>
              <a:rPr lang="en-GB" smtClean="0"/>
              <a:t>Paola Jimenez, English UK Marketing Conference Presentations February 1st 2013</a:t>
            </a:r>
            <a:endParaRPr lang="en-GB"/>
          </a:p>
        </p:txBody>
      </p:sp>
      <p:sp>
        <p:nvSpPr>
          <p:cNvPr id="6" name="Rectangle 5"/>
          <p:cNvSpPr>
            <a:spLocks noGrp="1" noChangeArrowheads="1"/>
          </p:cNvSpPr>
          <p:nvPr>
            <p:ph type="dt" sz="half"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3DEEEAC-8DC1-4B31-9C6D-2F1318F5A6E4}" type="slidenum">
              <a:rPr lang="en-GB"/>
              <a:pPr>
                <a:defRPr/>
              </a:pPr>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es-ES_tradnl" smtClean="0"/>
              <a:t>Clic para editar título</a:t>
            </a:r>
            <a:endParaRPr lang="es-ES_tradnl"/>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7" name="Rectangle 2"/>
          <p:cNvSpPr>
            <a:spLocks noGrp="1" noChangeArrowheads="1"/>
          </p:cNvSpPr>
          <p:nvPr>
            <p:ph type="ftr" sz="quarter" idx="10"/>
          </p:nvPr>
        </p:nvSpPr>
        <p:spPr>
          <a:ln/>
        </p:spPr>
        <p:txBody>
          <a:bodyPr/>
          <a:lstStyle>
            <a:lvl1pPr>
              <a:defRPr/>
            </a:lvl1pPr>
          </a:lstStyle>
          <a:p>
            <a:pPr>
              <a:defRPr/>
            </a:pPr>
            <a:r>
              <a:rPr lang="en-GB" smtClean="0"/>
              <a:t>Paola Jimenez, English UK Marketing Conference Presentations February 1st 2013</a:t>
            </a:r>
            <a:endParaRPr lang="en-GB"/>
          </a:p>
        </p:txBody>
      </p:sp>
      <p:sp>
        <p:nvSpPr>
          <p:cNvPr id="8" name="Rectangle 5"/>
          <p:cNvSpPr>
            <a:spLocks noGrp="1" noChangeArrowheads="1"/>
          </p:cNvSpPr>
          <p:nvPr>
            <p:ph type="dt" sz="half"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650A272D-0557-4D9B-8D8D-D2BCE40765DA}" type="slidenum">
              <a:rPr lang="en-GB"/>
              <a:pPr>
                <a:defRPr/>
              </a:pPr>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Rectangle 2"/>
          <p:cNvSpPr>
            <a:spLocks noGrp="1" noChangeArrowheads="1"/>
          </p:cNvSpPr>
          <p:nvPr>
            <p:ph type="ftr" sz="quarter" idx="10"/>
          </p:nvPr>
        </p:nvSpPr>
        <p:spPr>
          <a:ln/>
        </p:spPr>
        <p:txBody>
          <a:bodyPr/>
          <a:lstStyle>
            <a:lvl1pPr>
              <a:defRPr/>
            </a:lvl1pPr>
          </a:lstStyle>
          <a:p>
            <a:pPr>
              <a:defRPr/>
            </a:pPr>
            <a:r>
              <a:rPr lang="en-GB" smtClean="0"/>
              <a:t>Paola Jimenez, English UK Marketing Conference Presentations February 1st 2013</a:t>
            </a:r>
            <a:endParaRPr lang="en-GB"/>
          </a:p>
        </p:txBody>
      </p:sp>
      <p:sp>
        <p:nvSpPr>
          <p:cNvPr id="4" name="Rectangle 5"/>
          <p:cNvSpPr>
            <a:spLocks noGrp="1" noChangeArrowheads="1"/>
          </p:cNvSpPr>
          <p:nvPr>
            <p:ph type="dt" sz="half"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F4B86F5F-AFD3-497D-B5EF-C89D1E15B4F6}" type="slidenum">
              <a:rPr lang="en-GB"/>
              <a:pPr>
                <a:defRPr/>
              </a:pPr>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r>
              <a:rPr lang="en-GB" smtClean="0"/>
              <a:t>Paola Jimenez, English UK Marketing Conference Presentations February 1st 2013</a:t>
            </a:r>
            <a:endParaRPr lang="en-GB"/>
          </a:p>
        </p:txBody>
      </p:sp>
      <p:sp>
        <p:nvSpPr>
          <p:cNvPr id="3" name="Rectangle 5"/>
          <p:cNvSpPr>
            <a:spLocks noGrp="1" noChangeArrowheads="1"/>
          </p:cNvSpPr>
          <p:nvPr>
            <p:ph type="dt" sz="half"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3E01A73B-BA6D-4786-80E5-885C34EEC063}" type="slidenum">
              <a:rPr lang="en-GB"/>
              <a:pPr>
                <a:defRPr/>
              </a:pPr>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_tradnl"/>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Rectangle 2"/>
          <p:cNvSpPr>
            <a:spLocks noGrp="1" noChangeArrowheads="1"/>
          </p:cNvSpPr>
          <p:nvPr>
            <p:ph type="ftr" sz="quarter" idx="10"/>
          </p:nvPr>
        </p:nvSpPr>
        <p:spPr>
          <a:ln/>
        </p:spPr>
        <p:txBody>
          <a:bodyPr/>
          <a:lstStyle>
            <a:lvl1pPr>
              <a:defRPr/>
            </a:lvl1pPr>
          </a:lstStyle>
          <a:p>
            <a:pPr>
              <a:defRPr/>
            </a:pPr>
            <a:r>
              <a:rPr lang="en-GB" smtClean="0"/>
              <a:t>Paola Jimenez, English UK Marketing Conference Presentations February 1st 2013</a:t>
            </a:r>
            <a:endParaRPr lang="en-GB"/>
          </a:p>
        </p:txBody>
      </p:sp>
      <p:sp>
        <p:nvSpPr>
          <p:cNvPr id="6" name="Rectangle 5"/>
          <p:cNvSpPr>
            <a:spLocks noGrp="1" noChangeArrowheads="1"/>
          </p:cNvSpPr>
          <p:nvPr>
            <p:ph type="dt" sz="half"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EEDE6F2-02CD-41A3-B3F2-0D28D69D326B}"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GB"/>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3 Marcador de fecha"/>
          <p:cNvSpPr>
            <a:spLocks noGrp="1"/>
          </p:cNvSpPr>
          <p:nvPr>
            <p:ph type="dt" sz="half" idx="10"/>
          </p:nvPr>
        </p:nvSpPr>
        <p:spPr/>
        <p:txBody>
          <a:bodyPr/>
          <a:lstStyle/>
          <a:p>
            <a:fld id="{C7E9ADFC-F221-46B5-9BD1-10879368A291}" type="datetimeFigureOut">
              <a:rPr lang="en-GB" smtClean="0"/>
              <a:pPr/>
              <a:t>28/01/2013</a:t>
            </a:fld>
            <a:endParaRPr lang="en-GB"/>
          </a:p>
        </p:txBody>
      </p:sp>
      <p:sp>
        <p:nvSpPr>
          <p:cNvPr id="5" name="4 Marcador de pie de página"/>
          <p:cNvSpPr>
            <a:spLocks noGrp="1"/>
          </p:cNvSpPr>
          <p:nvPr>
            <p:ph type="ftr" sz="quarter" idx="11"/>
          </p:nvPr>
        </p:nvSpPr>
        <p:spPr/>
        <p:txBody>
          <a:bodyPr/>
          <a:lstStyle/>
          <a:p>
            <a:endParaRPr lang="en-GB"/>
          </a:p>
        </p:txBody>
      </p:sp>
      <p:sp>
        <p:nvSpPr>
          <p:cNvPr id="6" name="5 Marcador de número de diapositiva"/>
          <p:cNvSpPr>
            <a:spLocks noGrp="1"/>
          </p:cNvSpPr>
          <p:nvPr>
            <p:ph type="sldNum" sz="quarter" idx="12"/>
          </p:nvPr>
        </p:nvSpPr>
        <p:spPr/>
        <p:txBody>
          <a:bodyPr/>
          <a:lstStyle/>
          <a:p>
            <a:fld id="{F547E0A0-D73F-4634-89B3-69109B76C411}" type="slidenum">
              <a:rPr lang="en-GB" smtClean="0"/>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_tradnl"/>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_tradnl" noProof="0" smtClean="0"/>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Rectangle 2"/>
          <p:cNvSpPr>
            <a:spLocks noGrp="1" noChangeArrowheads="1"/>
          </p:cNvSpPr>
          <p:nvPr>
            <p:ph type="ftr" sz="quarter" idx="10"/>
          </p:nvPr>
        </p:nvSpPr>
        <p:spPr>
          <a:ln/>
        </p:spPr>
        <p:txBody>
          <a:bodyPr/>
          <a:lstStyle>
            <a:lvl1pPr>
              <a:defRPr/>
            </a:lvl1pPr>
          </a:lstStyle>
          <a:p>
            <a:pPr>
              <a:defRPr/>
            </a:pPr>
            <a:r>
              <a:rPr lang="en-GB" smtClean="0"/>
              <a:t>Paola Jimenez, English UK Marketing Conference Presentations February 1st 2013</a:t>
            </a:r>
            <a:endParaRPr lang="en-GB"/>
          </a:p>
        </p:txBody>
      </p:sp>
      <p:sp>
        <p:nvSpPr>
          <p:cNvPr id="6" name="Rectangle 5"/>
          <p:cNvSpPr>
            <a:spLocks noGrp="1" noChangeArrowheads="1"/>
          </p:cNvSpPr>
          <p:nvPr>
            <p:ph type="dt" sz="half"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441ACD3-F4C7-45FA-BD00-BC795C7106DB}" type="slidenum">
              <a:rPr lang="en-GB"/>
              <a:pPr>
                <a:defRPr/>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Rectangle 2"/>
          <p:cNvSpPr>
            <a:spLocks noGrp="1" noChangeArrowheads="1"/>
          </p:cNvSpPr>
          <p:nvPr>
            <p:ph type="ftr" sz="quarter" idx="10"/>
          </p:nvPr>
        </p:nvSpPr>
        <p:spPr>
          <a:ln/>
        </p:spPr>
        <p:txBody>
          <a:bodyPr/>
          <a:lstStyle>
            <a:lvl1pPr>
              <a:defRPr/>
            </a:lvl1pPr>
          </a:lstStyle>
          <a:p>
            <a:pPr>
              <a:defRPr/>
            </a:pPr>
            <a:r>
              <a:rPr lang="en-GB" smtClean="0"/>
              <a:t>Paola Jimenez, English UK Marketing Conference Presentations February 1st 2013</a:t>
            </a:r>
            <a:endParaRPr lang="en-GB"/>
          </a:p>
        </p:txBody>
      </p:sp>
      <p:sp>
        <p:nvSpPr>
          <p:cNvPr id="5" name="Rectangle 5"/>
          <p:cNvSpPr>
            <a:spLocks noGrp="1" noChangeArrowheads="1"/>
          </p:cNvSpPr>
          <p:nvPr>
            <p:ph type="dt" sz="half"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D37200C-365F-4F70-BA25-5386D5597929}" type="slidenum">
              <a:rPr lang="en-GB"/>
              <a:pPr>
                <a:defRPr/>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77025" y="935038"/>
            <a:ext cx="2105025" cy="5130800"/>
          </a:xfrm>
        </p:spPr>
        <p:txBody>
          <a:bodyPr vert="eaVert"/>
          <a:lstStyle/>
          <a:p>
            <a:r>
              <a:rPr lang="es-ES_tradnl" smtClean="0"/>
              <a:t>Clic para editar título</a:t>
            </a:r>
            <a:endParaRPr lang="es-ES_tradnl"/>
          </a:p>
        </p:txBody>
      </p:sp>
      <p:sp>
        <p:nvSpPr>
          <p:cNvPr id="3" name="Marcador de texto vertical 2"/>
          <p:cNvSpPr>
            <a:spLocks noGrp="1"/>
          </p:cNvSpPr>
          <p:nvPr>
            <p:ph type="body" orient="vert" idx="1"/>
          </p:nvPr>
        </p:nvSpPr>
        <p:spPr>
          <a:xfrm>
            <a:off x="360363" y="935038"/>
            <a:ext cx="6164262" cy="5130800"/>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Rectangle 2"/>
          <p:cNvSpPr>
            <a:spLocks noGrp="1" noChangeArrowheads="1"/>
          </p:cNvSpPr>
          <p:nvPr>
            <p:ph type="ftr" sz="quarter" idx="10"/>
          </p:nvPr>
        </p:nvSpPr>
        <p:spPr>
          <a:ln/>
        </p:spPr>
        <p:txBody>
          <a:bodyPr/>
          <a:lstStyle>
            <a:lvl1pPr>
              <a:defRPr/>
            </a:lvl1pPr>
          </a:lstStyle>
          <a:p>
            <a:pPr>
              <a:defRPr/>
            </a:pPr>
            <a:r>
              <a:rPr lang="en-GB" smtClean="0"/>
              <a:t>Paola Jimenez, English UK Marketing Conference Presentations February 1st 2013</a:t>
            </a:r>
            <a:endParaRPr lang="en-GB"/>
          </a:p>
        </p:txBody>
      </p:sp>
      <p:sp>
        <p:nvSpPr>
          <p:cNvPr id="5" name="Rectangle 5"/>
          <p:cNvSpPr>
            <a:spLocks noGrp="1" noChangeArrowheads="1"/>
          </p:cNvSpPr>
          <p:nvPr>
            <p:ph type="dt" sz="half"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B894FF5-CD7F-4F48-B58E-183DC50EE385}" type="slidenum">
              <a:rPr lang="en-GB"/>
              <a:pPr>
                <a:defRPr/>
              </a:pPr>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Rectangle 24"/>
          <p:cNvSpPr>
            <a:spLocks noChangeArrowheads="1"/>
          </p:cNvSpPr>
          <p:nvPr userDrawn="1"/>
        </p:nvSpPr>
        <p:spPr bwMode="auto">
          <a:xfrm>
            <a:off x="358775" y="6246813"/>
            <a:ext cx="8421688" cy="17462"/>
          </a:xfrm>
          <a:prstGeom prst="rect">
            <a:avLst/>
          </a:prstGeom>
          <a:solidFill>
            <a:schemeClr val="accent1"/>
          </a:solidFill>
          <a:ln w="9525">
            <a:noFill/>
            <a:miter lim="800000"/>
            <a:headEnd/>
            <a:tailEnd/>
          </a:ln>
          <a:effectLst/>
        </p:spPr>
        <p:txBody>
          <a:bodyPr wrap="none" anchor="ctr"/>
          <a:lstStyle/>
          <a:p>
            <a:pPr fontAlgn="base">
              <a:spcBef>
                <a:spcPct val="0"/>
              </a:spcBef>
              <a:spcAft>
                <a:spcPct val="0"/>
              </a:spcAft>
              <a:defRPr/>
            </a:pPr>
            <a:endParaRPr lang="es-ES_tradnl">
              <a:solidFill>
                <a:srgbClr val="000000"/>
              </a:solidFill>
              <a:latin typeface="Arial" pitchFamily="26" charset="0"/>
              <a:ea typeface="ＭＳ Ｐゴシック" pitchFamily="34" charset="-128"/>
            </a:endParaRPr>
          </a:p>
        </p:txBody>
      </p:sp>
      <p:sp>
        <p:nvSpPr>
          <p:cNvPr id="3" name="Rectangle 25"/>
          <p:cNvSpPr>
            <a:spLocks noChangeArrowheads="1"/>
          </p:cNvSpPr>
          <p:nvPr userDrawn="1"/>
        </p:nvSpPr>
        <p:spPr bwMode="auto">
          <a:xfrm>
            <a:off x="358775" y="935038"/>
            <a:ext cx="8421688" cy="17462"/>
          </a:xfrm>
          <a:prstGeom prst="rect">
            <a:avLst/>
          </a:prstGeom>
          <a:solidFill>
            <a:schemeClr val="accent1"/>
          </a:solidFill>
          <a:ln w="9525">
            <a:noFill/>
            <a:miter lim="800000"/>
            <a:headEnd/>
            <a:tailEnd/>
          </a:ln>
          <a:effectLst/>
        </p:spPr>
        <p:txBody>
          <a:bodyPr wrap="none" anchor="ctr"/>
          <a:lstStyle/>
          <a:p>
            <a:pPr fontAlgn="base">
              <a:spcBef>
                <a:spcPct val="0"/>
              </a:spcBef>
              <a:spcAft>
                <a:spcPct val="0"/>
              </a:spcAft>
              <a:defRPr/>
            </a:pPr>
            <a:endParaRPr lang="es-ES_tradnl">
              <a:solidFill>
                <a:srgbClr val="000000"/>
              </a:solidFill>
              <a:latin typeface="Arial" pitchFamily="26" charset="0"/>
              <a:ea typeface="ＭＳ Ｐゴシック" pitchFamily="34" charset="-128"/>
            </a:endParaRPr>
          </a:p>
        </p:txBody>
      </p:sp>
      <p:pic>
        <p:nvPicPr>
          <p:cNvPr id="4" name="Picture 26" descr="slide1_logo"/>
          <p:cNvPicPr>
            <a:picLocks noChangeAspect="1" noChangeArrowheads="1"/>
          </p:cNvPicPr>
          <p:nvPr userDrawn="1"/>
        </p:nvPicPr>
        <p:blipFill>
          <a:blip r:embed="rId2" cstate="print"/>
          <a:srcRect/>
          <a:stretch>
            <a:fillRect/>
          </a:stretch>
        </p:blipFill>
        <p:spPr bwMode="auto">
          <a:xfrm>
            <a:off x="1144588" y="2436813"/>
            <a:ext cx="6853237" cy="1984375"/>
          </a:xfrm>
          <a:prstGeom prst="rect">
            <a:avLst/>
          </a:prstGeom>
          <a:noFill/>
          <a:ln w="9525">
            <a:noFill/>
            <a:miter lim="800000"/>
            <a:headEnd/>
            <a:tailEnd/>
          </a:ln>
        </p:spPr>
      </p:pic>
      <p:sp>
        <p:nvSpPr>
          <p:cNvPr id="5" name="Rectangle 11"/>
          <p:cNvSpPr>
            <a:spLocks noGrp="1" noChangeArrowheads="1"/>
          </p:cNvSpPr>
          <p:nvPr>
            <p:ph type="dt" sz="half" idx="10"/>
          </p:nvPr>
        </p:nvSpPr>
        <p:spPr/>
        <p:txBody>
          <a:bodyPr/>
          <a:lstStyle>
            <a:lvl1pPr>
              <a:defRPr/>
            </a:lvl1pPr>
          </a:lstStyle>
          <a:p>
            <a:pPr>
              <a:defRPr/>
            </a:pPr>
            <a:endParaRPr lang="en-GB"/>
          </a:p>
        </p:txBody>
      </p:sp>
      <p:sp>
        <p:nvSpPr>
          <p:cNvPr id="6" name="Rectangle 12"/>
          <p:cNvSpPr>
            <a:spLocks noGrp="1" noChangeArrowheads="1"/>
          </p:cNvSpPr>
          <p:nvPr>
            <p:ph type="ftr" sz="quarter" idx="11"/>
          </p:nvPr>
        </p:nvSpPr>
        <p:spPr/>
        <p:txBody>
          <a:bodyPr/>
          <a:lstStyle>
            <a:lvl1pPr>
              <a:defRPr/>
            </a:lvl1pPr>
          </a:lstStyle>
          <a:p>
            <a:pPr>
              <a:defRPr/>
            </a:pPr>
            <a:r>
              <a:rPr lang="en-GB" smtClean="0"/>
              <a:t>Paola Jimenez, English UK Marketing Conference Presentations February 1st 2013</a:t>
            </a:r>
            <a:endParaRPr lang="en-GB"/>
          </a:p>
        </p:txBody>
      </p:sp>
      <p:sp>
        <p:nvSpPr>
          <p:cNvPr id="7" name="Rectangle 13"/>
          <p:cNvSpPr>
            <a:spLocks noGrp="1" noChangeArrowheads="1"/>
          </p:cNvSpPr>
          <p:nvPr>
            <p:ph type="sldNum" sz="quarter" idx="12"/>
          </p:nvPr>
        </p:nvSpPr>
        <p:spPr/>
        <p:txBody>
          <a:bodyPr/>
          <a:lstStyle>
            <a:lvl1pPr>
              <a:defRPr smtClean="0"/>
            </a:lvl1pPr>
          </a:lstStyle>
          <a:p>
            <a:pPr>
              <a:defRPr/>
            </a:pPr>
            <a:fld id="{0956735C-735C-4AD8-9B99-08BB599ADB78}" type="slidenum">
              <a:rPr lang="en-GB"/>
              <a:pPr>
                <a:defRPr/>
              </a:pPr>
              <a:t>‹#›</a:t>
            </a:fld>
            <a:endParaRPr lang="en-GB"/>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Rectangle 5"/>
          <p:cNvSpPr>
            <a:spLocks noGrp="1" noChangeArrowheads="1"/>
          </p:cNvSpPr>
          <p:nvPr>
            <p:ph type="ftr" sz="quarter" idx="10"/>
          </p:nvPr>
        </p:nvSpPr>
        <p:spPr>
          <a:ln/>
        </p:spPr>
        <p:txBody>
          <a:bodyPr/>
          <a:lstStyle>
            <a:lvl1pPr>
              <a:defRPr/>
            </a:lvl1pPr>
          </a:lstStyle>
          <a:p>
            <a:pPr>
              <a:defRPr/>
            </a:pPr>
            <a:r>
              <a:rPr lang="en-GB" smtClean="0"/>
              <a:t>Paola Jimenez, English UK Marketing Conference Presentations February 1st 2013</a:t>
            </a:r>
            <a:endParaRPr lang="en-GB"/>
          </a:p>
        </p:txBody>
      </p:sp>
      <p:sp>
        <p:nvSpPr>
          <p:cNvPr id="5" name="Rectangle 4"/>
          <p:cNvSpPr>
            <a:spLocks noGrp="1" noChangeArrowheads="1"/>
          </p:cNvSpPr>
          <p:nvPr>
            <p:ph type="dt" sz="half"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89381EE-A6B0-4311-A844-A9CF062F8C50}" type="slidenum">
              <a:rPr lang="en-GB"/>
              <a:pPr>
                <a:defRPr/>
              </a:pPr>
              <a:t>‹#›</a:t>
            </a:fld>
            <a:endParaRPr lang="en-GB"/>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_tradnl"/>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_tradnl" smtClean="0"/>
              <a:t>Haga clic para modificar el estilo de texto del patrón</a:t>
            </a:r>
          </a:p>
        </p:txBody>
      </p:sp>
      <p:sp>
        <p:nvSpPr>
          <p:cNvPr id="4" name="Rectangle 5"/>
          <p:cNvSpPr>
            <a:spLocks noGrp="1" noChangeArrowheads="1"/>
          </p:cNvSpPr>
          <p:nvPr>
            <p:ph type="ftr" sz="quarter" idx="10"/>
          </p:nvPr>
        </p:nvSpPr>
        <p:spPr>
          <a:ln/>
        </p:spPr>
        <p:txBody>
          <a:bodyPr/>
          <a:lstStyle>
            <a:lvl1pPr>
              <a:defRPr/>
            </a:lvl1pPr>
          </a:lstStyle>
          <a:p>
            <a:pPr>
              <a:defRPr/>
            </a:pPr>
            <a:r>
              <a:rPr lang="en-GB" smtClean="0"/>
              <a:t>Paola Jimenez, English UK Marketing Conference Presentations February 1st 2013</a:t>
            </a:r>
            <a:endParaRPr lang="en-GB"/>
          </a:p>
        </p:txBody>
      </p:sp>
      <p:sp>
        <p:nvSpPr>
          <p:cNvPr id="5" name="Rectangle 4"/>
          <p:cNvSpPr>
            <a:spLocks noGrp="1" noChangeArrowheads="1"/>
          </p:cNvSpPr>
          <p:nvPr>
            <p:ph type="dt" sz="half"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84F2482-26DC-4FCC-97F9-1FEF28CA8A43}" type="slidenum">
              <a:rPr lang="en-GB"/>
              <a:pPr>
                <a:defRPr/>
              </a:pPr>
              <a:t>‹#›</a:t>
            </a:fld>
            <a:endParaRPr lang="en-GB"/>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sz="half" idx="1"/>
          </p:nvPr>
        </p:nvSpPr>
        <p:spPr>
          <a:xfrm>
            <a:off x="539750" y="2006600"/>
            <a:ext cx="3956050" cy="4059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contenido 3"/>
          <p:cNvSpPr>
            <a:spLocks noGrp="1"/>
          </p:cNvSpPr>
          <p:nvPr>
            <p:ph sz="half" idx="2"/>
          </p:nvPr>
        </p:nvSpPr>
        <p:spPr>
          <a:xfrm>
            <a:off x="4648200" y="2006600"/>
            <a:ext cx="3956050" cy="4059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Rectangle 5"/>
          <p:cNvSpPr>
            <a:spLocks noGrp="1" noChangeArrowheads="1"/>
          </p:cNvSpPr>
          <p:nvPr>
            <p:ph type="ftr" sz="quarter" idx="10"/>
          </p:nvPr>
        </p:nvSpPr>
        <p:spPr>
          <a:ln/>
        </p:spPr>
        <p:txBody>
          <a:bodyPr/>
          <a:lstStyle>
            <a:lvl1pPr>
              <a:defRPr/>
            </a:lvl1pPr>
          </a:lstStyle>
          <a:p>
            <a:pPr>
              <a:defRPr/>
            </a:pPr>
            <a:r>
              <a:rPr lang="en-GB" smtClean="0"/>
              <a:t>Paola Jimenez, English UK Marketing Conference Presentations February 1st 2013</a:t>
            </a:r>
            <a:endParaRPr lang="en-GB"/>
          </a:p>
        </p:txBody>
      </p:sp>
      <p:sp>
        <p:nvSpPr>
          <p:cNvPr id="6" name="Rectangle 4"/>
          <p:cNvSpPr>
            <a:spLocks noGrp="1" noChangeArrowheads="1"/>
          </p:cNvSpPr>
          <p:nvPr>
            <p:ph type="dt" sz="half"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3E825E0-76FA-4959-B860-3427B3081B39}" type="slidenum">
              <a:rPr lang="en-GB"/>
              <a:pPr>
                <a:defRPr/>
              </a:pPr>
              <a:t>‹#›</a:t>
            </a:fld>
            <a:endParaRPr lang="en-GB"/>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es-ES_tradnl" smtClean="0"/>
              <a:t>Clic para editar título</a:t>
            </a:r>
            <a:endParaRPr lang="es-ES_tradnl"/>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7" name="Rectangle 5"/>
          <p:cNvSpPr>
            <a:spLocks noGrp="1" noChangeArrowheads="1"/>
          </p:cNvSpPr>
          <p:nvPr>
            <p:ph type="ftr" sz="quarter" idx="10"/>
          </p:nvPr>
        </p:nvSpPr>
        <p:spPr>
          <a:ln/>
        </p:spPr>
        <p:txBody>
          <a:bodyPr/>
          <a:lstStyle>
            <a:lvl1pPr>
              <a:defRPr/>
            </a:lvl1pPr>
          </a:lstStyle>
          <a:p>
            <a:pPr>
              <a:defRPr/>
            </a:pPr>
            <a:r>
              <a:rPr lang="en-GB" smtClean="0"/>
              <a:t>Paola Jimenez, English UK Marketing Conference Presentations February 1st 2013</a:t>
            </a:r>
            <a:endParaRPr lang="en-GB"/>
          </a:p>
        </p:txBody>
      </p:sp>
      <p:sp>
        <p:nvSpPr>
          <p:cNvPr id="8" name="Rectangle 4"/>
          <p:cNvSpPr>
            <a:spLocks noGrp="1" noChangeArrowheads="1"/>
          </p:cNvSpPr>
          <p:nvPr>
            <p:ph type="dt" sz="half"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036C9F27-FDDB-4A57-8CFB-99FFBFDE32F7}" type="slidenum">
              <a:rPr lang="en-GB"/>
              <a:pPr>
                <a:defRPr/>
              </a:pPr>
              <a:t>‹#›</a:t>
            </a:fld>
            <a:endParaRPr lang="en-GB"/>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Rectangle 5"/>
          <p:cNvSpPr>
            <a:spLocks noGrp="1" noChangeArrowheads="1"/>
          </p:cNvSpPr>
          <p:nvPr>
            <p:ph type="ftr" sz="quarter" idx="10"/>
          </p:nvPr>
        </p:nvSpPr>
        <p:spPr>
          <a:ln/>
        </p:spPr>
        <p:txBody>
          <a:bodyPr/>
          <a:lstStyle>
            <a:lvl1pPr>
              <a:defRPr/>
            </a:lvl1pPr>
          </a:lstStyle>
          <a:p>
            <a:pPr>
              <a:defRPr/>
            </a:pPr>
            <a:r>
              <a:rPr lang="en-GB" smtClean="0"/>
              <a:t>Paola Jimenez, English UK Marketing Conference Presentations February 1st 2013</a:t>
            </a:r>
            <a:endParaRPr lang="en-GB"/>
          </a:p>
        </p:txBody>
      </p:sp>
      <p:sp>
        <p:nvSpPr>
          <p:cNvPr id="4" name="Rectangle 4"/>
          <p:cNvSpPr>
            <a:spLocks noGrp="1" noChangeArrowheads="1"/>
          </p:cNvSpPr>
          <p:nvPr>
            <p:ph type="dt" sz="half"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50C3BA0E-059C-4490-922E-8EC5A476A8BD}" type="slidenum">
              <a:rPr lang="en-GB"/>
              <a:pPr>
                <a:defRPr/>
              </a:pPr>
              <a:t>‹#›</a:t>
            </a:fld>
            <a:endParaRPr lang="en-GB"/>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smtClean="0"/>
              <a:t>Paola Jimenez, English UK Marketing Conference Presentations February 1st 2013</a:t>
            </a:r>
            <a:endParaRPr lang="en-GB"/>
          </a:p>
        </p:txBody>
      </p:sp>
      <p:sp>
        <p:nvSpPr>
          <p:cNvPr id="3" name="Rectangle 4"/>
          <p:cNvSpPr>
            <a:spLocks noGrp="1" noChangeArrowheads="1"/>
          </p:cNvSpPr>
          <p:nvPr>
            <p:ph type="dt" sz="half"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FBCA0954-A0FF-4AE6-928E-BA7A6519B2A4}"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GB"/>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7E9ADFC-F221-46B5-9BD1-10879368A291}" type="datetimeFigureOut">
              <a:rPr lang="en-GB" smtClean="0"/>
              <a:pPr/>
              <a:t>28/01/2013</a:t>
            </a:fld>
            <a:endParaRPr lang="en-GB"/>
          </a:p>
        </p:txBody>
      </p:sp>
      <p:sp>
        <p:nvSpPr>
          <p:cNvPr id="5" name="4 Marcador de pie de página"/>
          <p:cNvSpPr>
            <a:spLocks noGrp="1"/>
          </p:cNvSpPr>
          <p:nvPr>
            <p:ph type="ftr" sz="quarter" idx="11"/>
          </p:nvPr>
        </p:nvSpPr>
        <p:spPr/>
        <p:txBody>
          <a:bodyPr/>
          <a:lstStyle/>
          <a:p>
            <a:endParaRPr lang="en-GB"/>
          </a:p>
        </p:txBody>
      </p:sp>
      <p:sp>
        <p:nvSpPr>
          <p:cNvPr id="6" name="5 Marcador de número de diapositiva"/>
          <p:cNvSpPr>
            <a:spLocks noGrp="1"/>
          </p:cNvSpPr>
          <p:nvPr>
            <p:ph type="sldNum" sz="quarter" idx="12"/>
          </p:nvPr>
        </p:nvSpPr>
        <p:spPr/>
        <p:txBody>
          <a:bodyPr/>
          <a:lstStyle/>
          <a:p>
            <a:fld id="{F547E0A0-D73F-4634-89B3-69109B76C411}" type="slidenum">
              <a:rPr lang="en-GB" smtClean="0"/>
              <a:pPr/>
              <a:t>‹#›</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_tradnl"/>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Rectangle 5"/>
          <p:cNvSpPr>
            <a:spLocks noGrp="1" noChangeArrowheads="1"/>
          </p:cNvSpPr>
          <p:nvPr>
            <p:ph type="ftr" sz="quarter" idx="10"/>
          </p:nvPr>
        </p:nvSpPr>
        <p:spPr>
          <a:ln/>
        </p:spPr>
        <p:txBody>
          <a:bodyPr/>
          <a:lstStyle>
            <a:lvl1pPr>
              <a:defRPr/>
            </a:lvl1pPr>
          </a:lstStyle>
          <a:p>
            <a:pPr>
              <a:defRPr/>
            </a:pPr>
            <a:r>
              <a:rPr lang="en-GB" smtClean="0"/>
              <a:t>Paola Jimenez, English UK Marketing Conference Presentations February 1st 2013</a:t>
            </a:r>
            <a:endParaRPr lang="en-GB"/>
          </a:p>
        </p:txBody>
      </p:sp>
      <p:sp>
        <p:nvSpPr>
          <p:cNvPr id="6" name="Rectangle 4"/>
          <p:cNvSpPr>
            <a:spLocks noGrp="1" noChangeArrowheads="1"/>
          </p:cNvSpPr>
          <p:nvPr>
            <p:ph type="dt" sz="half"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1CE4577-8382-48BF-98D7-2AE7E51D3DDD}" type="slidenum">
              <a:rPr lang="en-GB"/>
              <a:pPr>
                <a:defRPr/>
              </a:pPr>
              <a:t>‹#›</a:t>
            </a:fld>
            <a:endParaRPr lang="en-GB"/>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_tradnl"/>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_tradnl" noProof="0" smtClean="0"/>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Rectangle 5"/>
          <p:cNvSpPr>
            <a:spLocks noGrp="1" noChangeArrowheads="1"/>
          </p:cNvSpPr>
          <p:nvPr>
            <p:ph type="ftr" sz="quarter" idx="10"/>
          </p:nvPr>
        </p:nvSpPr>
        <p:spPr>
          <a:ln/>
        </p:spPr>
        <p:txBody>
          <a:bodyPr/>
          <a:lstStyle>
            <a:lvl1pPr>
              <a:defRPr/>
            </a:lvl1pPr>
          </a:lstStyle>
          <a:p>
            <a:pPr>
              <a:defRPr/>
            </a:pPr>
            <a:r>
              <a:rPr lang="en-GB" smtClean="0"/>
              <a:t>Paola Jimenez, English UK Marketing Conference Presentations February 1st 2013</a:t>
            </a:r>
            <a:endParaRPr lang="en-GB"/>
          </a:p>
        </p:txBody>
      </p:sp>
      <p:sp>
        <p:nvSpPr>
          <p:cNvPr id="6" name="Rectangle 4"/>
          <p:cNvSpPr>
            <a:spLocks noGrp="1" noChangeArrowheads="1"/>
          </p:cNvSpPr>
          <p:nvPr>
            <p:ph type="dt" sz="half"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09AA0DFA-C00E-40DA-AC2D-6CF72B89D9B6}" type="slidenum">
              <a:rPr lang="en-GB"/>
              <a:pPr>
                <a:defRPr/>
              </a:pPr>
              <a:t>‹#›</a:t>
            </a:fld>
            <a:endParaRPr lang="en-GB"/>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Rectangle 5"/>
          <p:cNvSpPr>
            <a:spLocks noGrp="1" noChangeArrowheads="1"/>
          </p:cNvSpPr>
          <p:nvPr>
            <p:ph type="ftr" sz="quarter" idx="10"/>
          </p:nvPr>
        </p:nvSpPr>
        <p:spPr>
          <a:ln/>
        </p:spPr>
        <p:txBody>
          <a:bodyPr/>
          <a:lstStyle>
            <a:lvl1pPr>
              <a:defRPr/>
            </a:lvl1pPr>
          </a:lstStyle>
          <a:p>
            <a:pPr>
              <a:defRPr/>
            </a:pPr>
            <a:r>
              <a:rPr lang="en-GB" smtClean="0"/>
              <a:t>Paola Jimenez, English UK Marketing Conference Presentations February 1st 2013</a:t>
            </a:r>
            <a:endParaRPr lang="en-GB"/>
          </a:p>
        </p:txBody>
      </p:sp>
      <p:sp>
        <p:nvSpPr>
          <p:cNvPr id="5" name="Rectangle 4"/>
          <p:cNvSpPr>
            <a:spLocks noGrp="1" noChangeArrowheads="1"/>
          </p:cNvSpPr>
          <p:nvPr>
            <p:ph type="dt" sz="half"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888AAC7-142A-419A-8BC1-4672EAAB8754}" type="slidenum">
              <a:rPr lang="en-GB"/>
              <a:pPr>
                <a:defRPr/>
              </a:pPr>
              <a:t>‹#›</a:t>
            </a:fld>
            <a:endParaRPr lang="en-GB"/>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77025" y="935038"/>
            <a:ext cx="2105025" cy="5130800"/>
          </a:xfrm>
        </p:spPr>
        <p:txBody>
          <a:bodyPr vert="eaVert"/>
          <a:lstStyle/>
          <a:p>
            <a:r>
              <a:rPr lang="es-ES_tradnl" smtClean="0"/>
              <a:t>Clic para editar título</a:t>
            </a:r>
            <a:endParaRPr lang="es-ES_tradnl"/>
          </a:p>
        </p:txBody>
      </p:sp>
      <p:sp>
        <p:nvSpPr>
          <p:cNvPr id="3" name="Marcador de texto vertical 2"/>
          <p:cNvSpPr>
            <a:spLocks noGrp="1"/>
          </p:cNvSpPr>
          <p:nvPr>
            <p:ph type="body" orient="vert" idx="1"/>
          </p:nvPr>
        </p:nvSpPr>
        <p:spPr>
          <a:xfrm>
            <a:off x="360363" y="935038"/>
            <a:ext cx="6164262" cy="5130800"/>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Rectangle 5"/>
          <p:cNvSpPr>
            <a:spLocks noGrp="1" noChangeArrowheads="1"/>
          </p:cNvSpPr>
          <p:nvPr>
            <p:ph type="ftr" sz="quarter" idx="10"/>
          </p:nvPr>
        </p:nvSpPr>
        <p:spPr>
          <a:ln/>
        </p:spPr>
        <p:txBody>
          <a:bodyPr/>
          <a:lstStyle>
            <a:lvl1pPr>
              <a:defRPr/>
            </a:lvl1pPr>
          </a:lstStyle>
          <a:p>
            <a:pPr>
              <a:defRPr/>
            </a:pPr>
            <a:r>
              <a:rPr lang="en-GB" smtClean="0"/>
              <a:t>Paola Jimenez, English UK Marketing Conference Presentations February 1st 2013</a:t>
            </a:r>
            <a:endParaRPr lang="en-GB"/>
          </a:p>
        </p:txBody>
      </p:sp>
      <p:sp>
        <p:nvSpPr>
          <p:cNvPr id="5" name="Rectangle 4"/>
          <p:cNvSpPr>
            <a:spLocks noGrp="1" noChangeArrowheads="1"/>
          </p:cNvSpPr>
          <p:nvPr>
            <p:ph type="dt" sz="half"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13884AD-0DE9-40B6-AF85-C41F3BEC7D53}" type="slidenum">
              <a:rPr lang="en-GB"/>
              <a:pPr>
                <a:defRPr/>
              </a:pPr>
              <a:t>‹#›</a:t>
            </a:fld>
            <a:endParaRPr lang="en-GB"/>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AndTx" preserve="1">
  <p:cSld name="Título, objetos y texto">
    <p:spTree>
      <p:nvGrpSpPr>
        <p:cNvPr id="1" name=""/>
        <p:cNvGrpSpPr/>
        <p:nvPr/>
      </p:nvGrpSpPr>
      <p:grpSpPr>
        <a:xfrm>
          <a:off x="0" y="0"/>
          <a:ext cx="0" cy="0"/>
          <a:chOff x="0" y="0"/>
          <a:chExt cx="0" cy="0"/>
        </a:xfrm>
      </p:grpSpPr>
      <p:sp>
        <p:nvSpPr>
          <p:cNvPr id="2" name="Título 1"/>
          <p:cNvSpPr>
            <a:spLocks noGrp="1"/>
          </p:cNvSpPr>
          <p:nvPr>
            <p:ph type="title"/>
          </p:nvPr>
        </p:nvSpPr>
        <p:spPr>
          <a:xfrm>
            <a:off x="360363" y="935038"/>
            <a:ext cx="8421687" cy="900112"/>
          </a:xfrm>
        </p:spPr>
        <p:txBody>
          <a:bodyPr/>
          <a:lstStyle/>
          <a:p>
            <a:r>
              <a:rPr lang="es-ES_tradnl" smtClean="0"/>
              <a:t>Clic para editar título</a:t>
            </a:r>
            <a:endParaRPr lang="es-ES_tradnl"/>
          </a:p>
        </p:txBody>
      </p:sp>
      <p:sp>
        <p:nvSpPr>
          <p:cNvPr id="3" name="Marcador de contenido 2"/>
          <p:cNvSpPr>
            <a:spLocks noGrp="1"/>
          </p:cNvSpPr>
          <p:nvPr>
            <p:ph sz="half" idx="1"/>
          </p:nvPr>
        </p:nvSpPr>
        <p:spPr>
          <a:xfrm>
            <a:off x="539750" y="2006600"/>
            <a:ext cx="3956050" cy="405923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texto 3"/>
          <p:cNvSpPr>
            <a:spLocks noGrp="1"/>
          </p:cNvSpPr>
          <p:nvPr>
            <p:ph type="body" sz="half" idx="2"/>
          </p:nvPr>
        </p:nvSpPr>
        <p:spPr>
          <a:xfrm>
            <a:off x="4648200" y="2006600"/>
            <a:ext cx="3956050" cy="405923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Rectangle 5"/>
          <p:cNvSpPr>
            <a:spLocks noGrp="1" noChangeArrowheads="1"/>
          </p:cNvSpPr>
          <p:nvPr>
            <p:ph type="ftr" sz="quarter" idx="10"/>
          </p:nvPr>
        </p:nvSpPr>
        <p:spPr>
          <a:ln/>
        </p:spPr>
        <p:txBody>
          <a:bodyPr/>
          <a:lstStyle>
            <a:lvl1pPr>
              <a:defRPr/>
            </a:lvl1pPr>
          </a:lstStyle>
          <a:p>
            <a:pPr>
              <a:defRPr/>
            </a:pPr>
            <a:r>
              <a:rPr lang="en-GB" smtClean="0"/>
              <a:t>Paola Jimenez, English UK Marketing Conference Presentations February 1st 2013</a:t>
            </a:r>
            <a:endParaRPr lang="en-GB"/>
          </a:p>
        </p:txBody>
      </p:sp>
      <p:sp>
        <p:nvSpPr>
          <p:cNvPr id="6" name="Rectangle 4"/>
          <p:cNvSpPr>
            <a:spLocks noGrp="1" noChangeArrowheads="1"/>
          </p:cNvSpPr>
          <p:nvPr>
            <p:ph type="dt" sz="half"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545ECF5-9B2A-4578-9CA5-EE709EDA6EE7}" type="slidenum">
              <a:rPr lang="en-GB"/>
              <a:pPr>
                <a:defRPr/>
              </a:pPr>
              <a:t>‹#›</a:t>
            </a:fld>
            <a:endParaRPr lang="en-GB"/>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Título 1"/>
          <p:cNvSpPr>
            <a:spLocks noGrp="1"/>
          </p:cNvSpPr>
          <p:nvPr>
            <p:ph type="title"/>
          </p:nvPr>
        </p:nvSpPr>
        <p:spPr>
          <a:xfrm>
            <a:off x="360363" y="935038"/>
            <a:ext cx="8421687" cy="900112"/>
          </a:xfrm>
        </p:spPr>
        <p:txBody>
          <a:bodyPr/>
          <a:lstStyle/>
          <a:p>
            <a:r>
              <a:rPr lang="es-ES_tradnl" smtClean="0"/>
              <a:t>Clic para editar título</a:t>
            </a:r>
            <a:endParaRPr lang="es-ES_tradnl"/>
          </a:p>
        </p:txBody>
      </p:sp>
      <p:sp>
        <p:nvSpPr>
          <p:cNvPr id="3" name="Marcador de tabla 2"/>
          <p:cNvSpPr>
            <a:spLocks noGrp="1"/>
          </p:cNvSpPr>
          <p:nvPr>
            <p:ph type="tbl" idx="1"/>
          </p:nvPr>
        </p:nvSpPr>
        <p:spPr>
          <a:xfrm>
            <a:off x="539750" y="2006600"/>
            <a:ext cx="8064500" cy="4059238"/>
          </a:xfrm>
        </p:spPr>
        <p:txBody>
          <a:bodyPr/>
          <a:lstStyle/>
          <a:p>
            <a:pPr lvl="0"/>
            <a:endParaRPr lang="es-ES_tradnl" noProof="0" smtClean="0"/>
          </a:p>
        </p:txBody>
      </p:sp>
      <p:sp>
        <p:nvSpPr>
          <p:cNvPr id="4" name="Rectangle 5"/>
          <p:cNvSpPr>
            <a:spLocks noGrp="1" noChangeArrowheads="1"/>
          </p:cNvSpPr>
          <p:nvPr>
            <p:ph type="ftr" sz="quarter" idx="10"/>
          </p:nvPr>
        </p:nvSpPr>
        <p:spPr>
          <a:ln/>
        </p:spPr>
        <p:txBody>
          <a:bodyPr/>
          <a:lstStyle>
            <a:lvl1pPr>
              <a:defRPr/>
            </a:lvl1pPr>
          </a:lstStyle>
          <a:p>
            <a:pPr>
              <a:defRPr/>
            </a:pPr>
            <a:r>
              <a:rPr lang="en-GB" smtClean="0"/>
              <a:t>Paola Jimenez, English UK Marketing Conference Presentations February 1st 2013</a:t>
            </a:r>
            <a:endParaRPr lang="en-GB"/>
          </a:p>
        </p:txBody>
      </p:sp>
      <p:sp>
        <p:nvSpPr>
          <p:cNvPr id="5" name="Rectangle 4"/>
          <p:cNvSpPr>
            <a:spLocks noGrp="1" noChangeArrowheads="1"/>
          </p:cNvSpPr>
          <p:nvPr>
            <p:ph type="dt" sz="half"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1D7C415-0553-4C70-A133-AAF0EE2E2C77}" type="slidenum">
              <a:rPr lang="en-GB"/>
              <a:pPr>
                <a:defRPr/>
              </a:pPr>
              <a:t>‹#›</a:t>
            </a:fld>
            <a:endParaRPr lang="en-GB"/>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cSld name="2_Diapositiva de título">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358775" y="935038"/>
            <a:ext cx="8421688" cy="2627312"/>
          </a:xfrm>
          <a:prstGeom prst="rect">
            <a:avLst/>
          </a:prstGeom>
          <a:solidFill>
            <a:schemeClr val="accent1"/>
          </a:solidFill>
          <a:ln w="9525">
            <a:noFill/>
            <a:miter lim="800000"/>
            <a:headEnd/>
            <a:tailEnd/>
          </a:ln>
          <a:effectLst/>
        </p:spPr>
        <p:txBody>
          <a:bodyPr wrap="none" anchor="ctr"/>
          <a:lstStyle/>
          <a:p>
            <a:pPr fontAlgn="base">
              <a:spcBef>
                <a:spcPct val="0"/>
              </a:spcBef>
              <a:spcAft>
                <a:spcPct val="0"/>
              </a:spcAft>
              <a:defRPr/>
            </a:pPr>
            <a:endParaRPr lang="es-ES_tradnl">
              <a:solidFill>
                <a:srgbClr val="000000"/>
              </a:solidFill>
              <a:latin typeface="Arial" pitchFamily="26" charset="0"/>
              <a:ea typeface="ＭＳ Ｐゴシック" pitchFamily="34" charset="-128"/>
            </a:endParaRPr>
          </a:p>
        </p:txBody>
      </p:sp>
      <p:pic>
        <p:nvPicPr>
          <p:cNvPr id="5" name="Picture 10" descr="main_logo_foreign"/>
          <p:cNvPicPr>
            <a:picLocks noChangeAspect="1" noChangeArrowheads="1"/>
          </p:cNvPicPr>
          <p:nvPr userDrawn="1"/>
        </p:nvPicPr>
        <p:blipFill>
          <a:blip r:embed="rId2" cstate="print"/>
          <a:srcRect b="28230"/>
          <a:stretch>
            <a:fillRect/>
          </a:stretch>
        </p:blipFill>
        <p:spPr bwMode="auto">
          <a:xfrm>
            <a:off x="7256463" y="360363"/>
            <a:ext cx="1527175" cy="476250"/>
          </a:xfrm>
          <a:prstGeom prst="rect">
            <a:avLst/>
          </a:prstGeom>
          <a:noFill/>
          <a:ln w="9525">
            <a:noFill/>
            <a:miter lim="800000"/>
            <a:headEnd/>
            <a:tailEnd/>
          </a:ln>
        </p:spPr>
      </p:pic>
      <p:sp>
        <p:nvSpPr>
          <p:cNvPr id="13315" name="Rectangle 3"/>
          <p:cNvSpPr>
            <a:spLocks noGrp="1" noChangeArrowheads="1"/>
          </p:cNvSpPr>
          <p:nvPr>
            <p:ph type="ctrTitle"/>
          </p:nvPr>
        </p:nvSpPr>
        <p:spPr>
          <a:xfrm>
            <a:off x="358775" y="2333625"/>
            <a:ext cx="8424863" cy="411163"/>
          </a:xfrm>
          <a:noFill/>
        </p:spPr>
        <p:txBody>
          <a:bodyPr anchor="b">
            <a:spAutoFit/>
          </a:bodyPr>
          <a:lstStyle>
            <a:lvl1pPr>
              <a:lnSpc>
                <a:spcPct val="90000"/>
              </a:lnSpc>
              <a:defRPr sz="3000"/>
            </a:lvl1pPr>
          </a:lstStyle>
          <a:p>
            <a:r>
              <a:rPr lang="en-GB"/>
              <a:t>Click to edit Master title style</a:t>
            </a:r>
          </a:p>
        </p:txBody>
      </p:sp>
      <p:sp>
        <p:nvSpPr>
          <p:cNvPr id="13316" name="Rectangle 4"/>
          <p:cNvSpPr>
            <a:spLocks noGrp="1" noChangeArrowheads="1"/>
          </p:cNvSpPr>
          <p:nvPr>
            <p:ph type="subTitle" idx="1"/>
          </p:nvPr>
        </p:nvSpPr>
        <p:spPr>
          <a:xfrm>
            <a:off x="360363" y="2830513"/>
            <a:ext cx="8423275" cy="304800"/>
          </a:xfrm>
        </p:spPr>
        <p:txBody>
          <a:bodyPr lIns="180000" rIns="180000">
            <a:spAutoFit/>
          </a:bodyPr>
          <a:lstStyle>
            <a:lvl1pPr marL="0" indent="0">
              <a:lnSpc>
                <a:spcPct val="100000"/>
              </a:lnSpc>
              <a:spcBef>
                <a:spcPct val="0"/>
              </a:spcBef>
              <a:buFontTx/>
              <a:buNone/>
              <a:defRPr sz="2000">
                <a:solidFill>
                  <a:schemeClr val="bg1"/>
                </a:solidFill>
              </a:defRPr>
            </a:lvl1pPr>
          </a:lstStyle>
          <a:p>
            <a:r>
              <a:rPr lang="en-GB"/>
              <a:t>Click to edit Master subtitle style</a:t>
            </a:r>
          </a:p>
        </p:txBody>
      </p:sp>
      <p:sp>
        <p:nvSpPr>
          <p:cNvPr id="6" name="Rectangle 10"/>
          <p:cNvSpPr>
            <a:spLocks noGrp="1" noChangeArrowheads="1"/>
          </p:cNvSpPr>
          <p:nvPr>
            <p:ph type="dt" sz="half" idx="10"/>
          </p:nvPr>
        </p:nvSpPr>
        <p:spPr/>
        <p:txBody>
          <a:bodyPr/>
          <a:lstStyle>
            <a:lvl1pPr>
              <a:defRPr/>
            </a:lvl1pPr>
          </a:lstStyle>
          <a:p>
            <a:pPr>
              <a:defRPr/>
            </a:pPr>
            <a:endParaRPr lang="en-GB"/>
          </a:p>
        </p:txBody>
      </p:sp>
      <p:sp>
        <p:nvSpPr>
          <p:cNvPr id="7" name="Rectangle 11"/>
          <p:cNvSpPr>
            <a:spLocks noGrp="1" noChangeArrowheads="1"/>
          </p:cNvSpPr>
          <p:nvPr>
            <p:ph type="ftr" sz="quarter" idx="11"/>
          </p:nvPr>
        </p:nvSpPr>
        <p:spPr/>
        <p:txBody>
          <a:bodyPr/>
          <a:lstStyle>
            <a:lvl1pPr>
              <a:defRPr/>
            </a:lvl1pPr>
          </a:lstStyle>
          <a:p>
            <a:pPr>
              <a:defRPr/>
            </a:pPr>
            <a:r>
              <a:rPr lang="en-GB" smtClean="0"/>
              <a:t>Paola Jimenez, English UK Marketing Conference Presentations February 1st 2013</a:t>
            </a:r>
            <a:endParaRPr lang="en-GB"/>
          </a:p>
        </p:txBody>
      </p:sp>
      <p:sp>
        <p:nvSpPr>
          <p:cNvPr id="8" name="Rectangle 12"/>
          <p:cNvSpPr>
            <a:spLocks noGrp="1" noChangeArrowheads="1"/>
          </p:cNvSpPr>
          <p:nvPr>
            <p:ph type="sldNum" sz="quarter" idx="12"/>
          </p:nvPr>
        </p:nvSpPr>
        <p:spPr/>
        <p:txBody>
          <a:bodyPr/>
          <a:lstStyle>
            <a:lvl1pPr>
              <a:defRPr smtClean="0"/>
            </a:lvl1pPr>
          </a:lstStyle>
          <a:p>
            <a:pPr>
              <a:defRPr/>
            </a:pPr>
            <a:fld id="{7C7CE439-DF8A-4758-96E1-10DB9DC51C21}"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GB"/>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5" name="4 Marcador de fecha"/>
          <p:cNvSpPr>
            <a:spLocks noGrp="1"/>
          </p:cNvSpPr>
          <p:nvPr>
            <p:ph type="dt" sz="half" idx="10"/>
          </p:nvPr>
        </p:nvSpPr>
        <p:spPr/>
        <p:txBody>
          <a:bodyPr/>
          <a:lstStyle/>
          <a:p>
            <a:fld id="{C7E9ADFC-F221-46B5-9BD1-10879368A291}" type="datetimeFigureOut">
              <a:rPr lang="en-GB" smtClean="0"/>
              <a:pPr/>
              <a:t>28/01/2013</a:t>
            </a:fld>
            <a:endParaRPr lang="en-GB"/>
          </a:p>
        </p:txBody>
      </p:sp>
      <p:sp>
        <p:nvSpPr>
          <p:cNvPr id="6" name="5 Marcador de pie de página"/>
          <p:cNvSpPr>
            <a:spLocks noGrp="1"/>
          </p:cNvSpPr>
          <p:nvPr>
            <p:ph type="ftr" sz="quarter" idx="11"/>
          </p:nvPr>
        </p:nvSpPr>
        <p:spPr/>
        <p:txBody>
          <a:bodyPr/>
          <a:lstStyle/>
          <a:p>
            <a:endParaRPr lang="en-GB"/>
          </a:p>
        </p:txBody>
      </p:sp>
      <p:sp>
        <p:nvSpPr>
          <p:cNvPr id="7" name="6 Marcador de número de diapositiva"/>
          <p:cNvSpPr>
            <a:spLocks noGrp="1"/>
          </p:cNvSpPr>
          <p:nvPr>
            <p:ph type="sldNum" sz="quarter" idx="12"/>
          </p:nvPr>
        </p:nvSpPr>
        <p:spPr/>
        <p:txBody>
          <a:bodyPr/>
          <a:lstStyle/>
          <a:p>
            <a:fld id="{F547E0A0-D73F-4634-89B3-69109B76C411}"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GB"/>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7" name="6 Marcador de fecha"/>
          <p:cNvSpPr>
            <a:spLocks noGrp="1"/>
          </p:cNvSpPr>
          <p:nvPr>
            <p:ph type="dt" sz="half" idx="10"/>
          </p:nvPr>
        </p:nvSpPr>
        <p:spPr/>
        <p:txBody>
          <a:bodyPr/>
          <a:lstStyle/>
          <a:p>
            <a:fld id="{C7E9ADFC-F221-46B5-9BD1-10879368A291}" type="datetimeFigureOut">
              <a:rPr lang="en-GB" smtClean="0"/>
              <a:pPr/>
              <a:t>28/01/2013</a:t>
            </a:fld>
            <a:endParaRPr lang="en-GB"/>
          </a:p>
        </p:txBody>
      </p:sp>
      <p:sp>
        <p:nvSpPr>
          <p:cNvPr id="8" name="7 Marcador de pie de página"/>
          <p:cNvSpPr>
            <a:spLocks noGrp="1"/>
          </p:cNvSpPr>
          <p:nvPr>
            <p:ph type="ftr" sz="quarter" idx="11"/>
          </p:nvPr>
        </p:nvSpPr>
        <p:spPr/>
        <p:txBody>
          <a:bodyPr/>
          <a:lstStyle/>
          <a:p>
            <a:endParaRPr lang="en-GB"/>
          </a:p>
        </p:txBody>
      </p:sp>
      <p:sp>
        <p:nvSpPr>
          <p:cNvPr id="9" name="8 Marcador de número de diapositiva"/>
          <p:cNvSpPr>
            <a:spLocks noGrp="1"/>
          </p:cNvSpPr>
          <p:nvPr>
            <p:ph type="sldNum" sz="quarter" idx="12"/>
          </p:nvPr>
        </p:nvSpPr>
        <p:spPr/>
        <p:txBody>
          <a:bodyPr/>
          <a:lstStyle/>
          <a:p>
            <a:fld id="{F547E0A0-D73F-4634-89B3-69109B76C411}"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GB"/>
          </a:p>
        </p:txBody>
      </p:sp>
      <p:sp>
        <p:nvSpPr>
          <p:cNvPr id="3" name="2 Marcador de fecha"/>
          <p:cNvSpPr>
            <a:spLocks noGrp="1"/>
          </p:cNvSpPr>
          <p:nvPr>
            <p:ph type="dt" sz="half" idx="10"/>
          </p:nvPr>
        </p:nvSpPr>
        <p:spPr/>
        <p:txBody>
          <a:bodyPr/>
          <a:lstStyle/>
          <a:p>
            <a:fld id="{C7E9ADFC-F221-46B5-9BD1-10879368A291}" type="datetimeFigureOut">
              <a:rPr lang="en-GB" smtClean="0"/>
              <a:pPr/>
              <a:t>28/01/2013</a:t>
            </a:fld>
            <a:endParaRPr lang="en-GB"/>
          </a:p>
        </p:txBody>
      </p:sp>
      <p:sp>
        <p:nvSpPr>
          <p:cNvPr id="4" name="3 Marcador de pie de página"/>
          <p:cNvSpPr>
            <a:spLocks noGrp="1"/>
          </p:cNvSpPr>
          <p:nvPr>
            <p:ph type="ftr" sz="quarter" idx="11"/>
          </p:nvPr>
        </p:nvSpPr>
        <p:spPr/>
        <p:txBody>
          <a:bodyPr/>
          <a:lstStyle/>
          <a:p>
            <a:endParaRPr lang="en-GB"/>
          </a:p>
        </p:txBody>
      </p:sp>
      <p:sp>
        <p:nvSpPr>
          <p:cNvPr id="5" name="4 Marcador de número de diapositiva"/>
          <p:cNvSpPr>
            <a:spLocks noGrp="1"/>
          </p:cNvSpPr>
          <p:nvPr>
            <p:ph type="sldNum" sz="quarter" idx="12"/>
          </p:nvPr>
        </p:nvSpPr>
        <p:spPr/>
        <p:txBody>
          <a:bodyPr/>
          <a:lstStyle/>
          <a:p>
            <a:fld id="{F547E0A0-D73F-4634-89B3-69109B76C411}"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7E9ADFC-F221-46B5-9BD1-10879368A291}" type="datetimeFigureOut">
              <a:rPr lang="en-GB" smtClean="0"/>
              <a:pPr/>
              <a:t>28/01/2013</a:t>
            </a:fld>
            <a:endParaRPr lang="en-GB"/>
          </a:p>
        </p:txBody>
      </p:sp>
      <p:sp>
        <p:nvSpPr>
          <p:cNvPr id="3" name="2 Marcador de pie de página"/>
          <p:cNvSpPr>
            <a:spLocks noGrp="1"/>
          </p:cNvSpPr>
          <p:nvPr>
            <p:ph type="ftr" sz="quarter" idx="11"/>
          </p:nvPr>
        </p:nvSpPr>
        <p:spPr/>
        <p:txBody>
          <a:bodyPr/>
          <a:lstStyle/>
          <a:p>
            <a:endParaRPr lang="en-GB"/>
          </a:p>
        </p:txBody>
      </p:sp>
      <p:sp>
        <p:nvSpPr>
          <p:cNvPr id="4" name="3 Marcador de número de diapositiva"/>
          <p:cNvSpPr>
            <a:spLocks noGrp="1"/>
          </p:cNvSpPr>
          <p:nvPr>
            <p:ph type="sldNum" sz="quarter" idx="12"/>
          </p:nvPr>
        </p:nvSpPr>
        <p:spPr/>
        <p:txBody>
          <a:bodyPr/>
          <a:lstStyle/>
          <a:p>
            <a:fld id="{F547E0A0-D73F-4634-89B3-69109B76C411}"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GB"/>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7E9ADFC-F221-46B5-9BD1-10879368A291}" type="datetimeFigureOut">
              <a:rPr lang="en-GB" smtClean="0"/>
              <a:pPr/>
              <a:t>28/01/2013</a:t>
            </a:fld>
            <a:endParaRPr lang="en-GB"/>
          </a:p>
        </p:txBody>
      </p:sp>
      <p:sp>
        <p:nvSpPr>
          <p:cNvPr id="6" name="5 Marcador de pie de página"/>
          <p:cNvSpPr>
            <a:spLocks noGrp="1"/>
          </p:cNvSpPr>
          <p:nvPr>
            <p:ph type="ftr" sz="quarter" idx="11"/>
          </p:nvPr>
        </p:nvSpPr>
        <p:spPr/>
        <p:txBody>
          <a:bodyPr/>
          <a:lstStyle/>
          <a:p>
            <a:endParaRPr lang="en-GB"/>
          </a:p>
        </p:txBody>
      </p:sp>
      <p:sp>
        <p:nvSpPr>
          <p:cNvPr id="7" name="6 Marcador de número de diapositiva"/>
          <p:cNvSpPr>
            <a:spLocks noGrp="1"/>
          </p:cNvSpPr>
          <p:nvPr>
            <p:ph type="sldNum" sz="quarter" idx="12"/>
          </p:nvPr>
        </p:nvSpPr>
        <p:spPr/>
        <p:txBody>
          <a:bodyPr/>
          <a:lstStyle/>
          <a:p>
            <a:fld id="{F547E0A0-D73F-4634-89B3-69109B76C411}"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GB"/>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7E9ADFC-F221-46B5-9BD1-10879368A291}" type="datetimeFigureOut">
              <a:rPr lang="en-GB" smtClean="0"/>
              <a:pPr/>
              <a:t>28/01/2013</a:t>
            </a:fld>
            <a:endParaRPr lang="en-GB"/>
          </a:p>
        </p:txBody>
      </p:sp>
      <p:sp>
        <p:nvSpPr>
          <p:cNvPr id="6" name="5 Marcador de pie de página"/>
          <p:cNvSpPr>
            <a:spLocks noGrp="1"/>
          </p:cNvSpPr>
          <p:nvPr>
            <p:ph type="ftr" sz="quarter" idx="11"/>
          </p:nvPr>
        </p:nvSpPr>
        <p:spPr/>
        <p:txBody>
          <a:bodyPr/>
          <a:lstStyle/>
          <a:p>
            <a:endParaRPr lang="en-GB"/>
          </a:p>
        </p:txBody>
      </p:sp>
      <p:sp>
        <p:nvSpPr>
          <p:cNvPr id="7" name="6 Marcador de número de diapositiva"/>
          <p:cNvSpPr>
            <a:spLocks noGrp="1"/>
          </p:cNvSpPr>
          <p:nvPr>
            <p:ph type="sldNum" sz="quarter" idx="12"/>
          </p:nvPr>
        </p:nvSpPr>
        <p:spPr/>
        <p:txBody>
          <a:bodyPr/>
          <a:lstStyle/>
          <a:p>
            <a:fld id="{F547E0A0-D73F-4634-89B3-69109B76C411}"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6" Type="http://schemas.openxmlformats.org/officeDocument/2006/relationships/image" Target="../media/image1.png"/><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theme" Target="../theme/theme3.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n-GB"/>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E9ADFC-F221-46B5-9BD1-10879368A291}" type="datetimeFigureOut">
              <a:rPr lang="en-GB" smtClean="0"/>
              <a:pPr/>
              <a:t>28/01/2013</a:t>
            </a:fld>
            <a:endParaRPr lang="en-GB"/>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47E0A0-D73F-4634-89B3-69109B76C411}"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ftr" sz="quarter" idx="3"/>
          </p:nvPr>
        </p:nvSpPr>
        <p:spPr bwMode="auto">
          <a:xfrm>
            <a:off x="358775" y="6345238"/>
            <a:ext cx="788511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defRPr sz="1000">
                <a:solidFill>
                  <a:srgbClr val="646464"/>
                </a:solidFill>
                <a:latin typeface="+mn-lt"/>
                <a:ea typeface="+mn-ea"/>
                <a:cs typeface="+mn-cs"/>
              </a:defRPr>
            </a:lvl1pPr>
          </a:lstStyle>
          <a:p>
            <a:pPr fontAlgn="base">
              <a:spcBef>
                <a:spcPct val="0"/>
              </a:spcBef>
              <a:spcAft>
                <a:spcPct val="0"/>
              </a:spcAft>
              <a:defRPr/>
            </a:pPr>
            <a:r>
              <a:rPr lang="en-GB" smtClean="0"/>
              <a:t>Paola Jimenez, English UK Marketing Conference Presentations February 1st 2013</a:t>
            </a:r>
            <a:endParaRPr lang="en-GB"/>
          </a:p>
        </p:txBody>
      </p:sp>
      <p:sp>
        <p:nvSpPr>
          <p:cNvPr id="2051" name="Rectangle 3"/>
          <p:cNvSpPr>
            <a:spLocks noGrp="1" noChangeArrowheads="1"/>
          </p:cNvSpPr>
          <p:nvPr>
            <p:ph type="title"/>
          </p:nvPr>
        </p:nvSpPr>
        <p:spPr bwMode="auto">
          <a:xfrm>
            <a:off x="360363" y="935038"/>
            <a:ext cx="8421687" cy="900112"/>
          </a:xfrm>
          <a:prstGeom prst="rect">
            <a:avLst/>
          </a:prstGeom>
          <a:solidFill>
            <a:schemeClr val="accent1"/>
          </a:solidFill>
          <a:ln w="9525">
            <a:noFill/>
            <a:miter lim="800000"/>
            <a:headEnd/>
            <a:tailEnd/>
          </a:ln>
        </p:spPr>
        <p:txBody>
          <a:bodyPr vert="horz" wrap="square" lIns="180000" tIns="0" rIns="180000" bIns="0" numCol="1" anchor="ctr" anchorCtr="0" compatLnSpc="1">
            <a:prstTxWarp prst="textNoShape">
              <a:avLst/>
            </a:prstTxWarp>
          </a:bodyPr>
          <a:lstStyle/>
          <a:p>
            <a:pPr lvl="0"/>
            <a:r>
              <a:rPr lang="en-GB" smtClean="0"/>
              <a:t>Click to edit Master title style</a:t>
            </a:r>
            <a:br>
              <a:rPr lang="en-GB" smtClean="0"/>
            </a:br>
            <a:r>
              <a:rPr lang="en-GB" smtClean="0"/>
              <a:t>Second line Tahoma 20pt</a:t>
            </a:r>
          </a:p>
        </p:txBody>
      </p:sp>
      <p:sp>
        <p:nvSpPr>
          <p:cNvPr id="2052" name="Rectangle 4"/>
          <p:cNvSpPr>
            <a:spLocks noGrp="1" noChangeArrowheads="1"/>
          </p:cNvSpPr>
          <p:nvPr>
            <p:ph type="body" idx="1"/>
          </p:nvPr>
        </p:nvSpPr>
        <p:spPr bwMode="auto">
          <a:xfrm>
            <a:off x="539750" y="2006600"/>
            <a:ext cx="8064500" cy="40592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2293" name="Rectangle 5"/>
          <p:cNvSpPr>
            <a:spLocks noGrp="1" noChangeArrowheads="1"/>
          </p:cNvSpPr>
          <p:nvPr>
            <p:ph type="dt" sz="half" idx="2"/>
          </p:nvPr>
        </p:nvSpPr>
        <p:spPr bwMode="auto">
          <a:xfrm>
            <a:off x="6659563" y="6345238"/>
            <a:ext cx="1584325"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defRPr sz="1000">
                <a:solidFill>
                  <a:srgbClr val="646464"/>
                </a:solidFill>
                <a:latin typeface="+mn-lt"/>
                <a:ea typeface="+mn-ea"/>
                <a:cs typeface="+mn-cs"/>
              </a:defRPr>
            </a:lvl1pPr>
          </a:lstStyle>
          <a:p>
            <a:pPr fontAlgn="base">
              <a:spcBef>
                <a:spcPct val="0"/>
              </a:spcBef>
              <a:spcAft>
                <a:spcPct val="0"/>
              </a:spcAft>
              <a:defRPr/>
            </a:pPr>
            <a:endParaRPr lang="en-GB"/>
          </a:p>
        </p:txBody>
      </p:sp>
      <p:sp>
        <p:nvSpPr>
          <p:cNvPr id="12294" name="Rectangle 6"/>
          <p:cNvSpPr>
            <a:spLocks noGrp="1" noChangeArrowheads="1"/>
          </p:cNvSpPr>
          <p:nvPr>
            <p:ph type="sldNum" sz="quarter" idx="4"/>
          </p:nvPr>
        </p:nvSpPr>
        <p:spPr bwMode="auto">
          <a:xfrm>
            <a:off x="8243888" y="6345238"/>
            <a:ext cx="5397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b="1" smtClean="0">
                <a:solidFill>
                  <a:srgbClr val="646464"/>
                </a:solidFill>
                <a:latin typeface="Tahoma" pitchFamily="34" charset="0"/>
              </a:defRPr>
            </a:lvl1pPr>
          </a:lstStyle>
          <a:p>
            <a:pPr fontAlgn="base">
              <a:spcBef>
                <a:spcPct val="0"/>
              </a:spcBef>
              <a:spcAft>
                <a:spcPct val="0"/>
              </a:spcAft>
              <a:defRPr/>
            </a:pPr>
            <a:fld id="{7DE9F90D-C7E1-404C-8601-62F520597B86}" type="slidenum">
              <a:rPr lang="en-GB">
                <a:ea typeface="ＭＳ Ｐゴシック" pitchFamily="34" charset="-128"/>
              </a:rPr>
              <a:pPr fontAlgn="base">
                <a:spcBef>
                  <a:spcPct val="0"/>
                </a:spcBef>
                <a:spcAft>
                  <a:spcPct val="0"/>
                </a:spcAft>
                <a:defRPr/>
              </a:pPr>
              <a:t>‹#›</a:t>
            </a:fld>
            <a:endParaRPr lang="en-GB">
              <a:ea typeface="ＭＳ Ｐゴシック" pitchFamily="34" charset="-128"/>
            </a:endParaRPr>
          </a:p>
        </p:txBody>
      </p:sp>
      <p:sp>
        <p:nvSpPr>
          <p:cNvPr id="12296" name="Rectangle 8"/>
          <p:cNvSpPr>
            <a:spLocks noChangeArrowheads="1"/>
          </p:cNvSpPr>
          <p:nvPr userDrawn="1"/>
        </p:nvSpPr>
        <p:spPr bwMode="auto">
          <a:xfrm>
            <a:off x="358775" y="6246813"/>
            <a:ext cx="8421688" cy="17462"/>
          </a:xfrm>
          <a:prstGeom prst="rect">
            <a:avLst/>
          </a:prstGeom>
          <a:solidFill>
            <a:schemeClr val="accent1"/>
          </a:solidFill>
          <a:ln w="9525">
            <a:noFill/>
            <a:miter lim="800000"/>
            <a:headEnd/>
            <a:tailEnd/>
          </a:ln>
          <a:effectLst/>
        </p:spPr>
        <p:txBody>
          <a:bodyPr wrap="none" anchor="ctr"/>
          <a:lstStyle/>
          <a:p>
            <a:pPr fontAlgn="base">
              <a:spcBef>
                <a:spcPct val="0"/>
              </a:spcBef>
              <a:spcAft>
                <a:spcPct val="0"/>
              </a:spcAft>
              <a:defRPr/>
            </a:pPr>
            <a:endParaRPr lang="es-ES_tradnl">
              <a:solidFill>
                <a:srgbClr val="000000"/>
              </a:solidFill>
              <a:latin typeface="Arial" pitchFamily="26" charset="0"/>
              <a:ea typeface="ＭＳ Ｐゴシック" pitchFamily="34" charset="-128"/>
            </a:endParaRPr>
          </a:p>
        </p:txBody>
      </p:sp>
      <p:pic>
        <p:nvPicPr>
          <p:cNvPr id="2056" name="Picture 9" descr="main_logo_foreign"/>
          <p:cNvPicPr>
            <a:picLocks noChangeAspect="1" noChangeArrowheads="1"/>
          </p:cNvPicPr>
          <p:nvPr userDrawn="1"/>
        </p:nvPicPr>
        <p:blipFill>
          <a:blip r:embed="rId13" cstate="print"/>
          <a:srcRect b="28230"/>
          <a:stretch>
            <a:fillRect/>
          </a:stretch>
        </p:blipFill>
        <p:spPr bwMode="auto">
          <a:xfrm>
            <a:off x="7256463" y="360363"/>
            <a:ext cx="1527175" cy="4762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rtl="0" eaLnBrk="0" fontAlgn="base" hangingPunct="0">
        <a:spcBef>
          <a:spcPct val="0"/>
        </a:spcBef>
        <a:spcAft>
          <a:spcPct val="0"/>
        </a:spcAft>
        <a:defRPr sz="2000">
          <a:solidFill>
            <a:schemeClr val="bg1"/>
          </a:solidFill>
          <a:latin typeface="+mj-lt"/>
          <a:ea typeface="ＭＳ Ｐゴシック" pitchFamily="-112" charset="-128"/>
          <a:cs typeface="ＭＳ Ｐゴシック" pitchFamily="-112" charset="-128"/>
        </a:defRPr>
      </a:lvl1pPr>
      <a:lvl2pPr algn="l" rtl="0" eaLnBrk="0" fontAlgn="base" hangingPunct="0">
        <a:spcBef>
          <a:spcPct val="0"/>
        </a:spcBef>
        <a:spcAft>
          <a:spcPct val="0"/>
        </a:spcAft>
        <a:defRPr sz="2000">
          <a:solidFill>
            <a:schemeClr val="bg1"/>
          </a:solidFill>
          <a:latin typeface="Tahoma" pitchFamily="26" charset="0"/>
          <a:ea typeface="ＭＳ Ｐゴシック" pitchFamily="-112" charset="-128"/>
          <a:cs typeface="ＭＳ Ｐゴシック" pitchFamily="-112" charset="-128"/>
        </a:defRPr>
      </a:lvl2pPr>
      <a:lvl3pPr algn="l" rtl="0" eaLnBrk="0" fontAlgn="base" hangingPunct="0">
        <a:spcBef>
          <a:spcPct val="0"/>
        </a:spcBef>
        <a:spcAft>
          <a:spcPct val="0"/>
        </a:spcAft>
        <a:defRPr sz="2000">
          <a:solidFill>
            <a:schemeClr val="bg1"/>
          </a:solidFill>
          <a:latin typeface="Tahoma" pitchFamily="26" charset="0"/>
          <a:ea typeface="ＭＳ Ｐゴシック" pitchFamily="-112" charset="-128"/>
          <a:cs typeface="ＭＳ Ｐゴシック" pitchFamily="-112" charset="-128"/>
        </a:defRPr>
      </a:lvl3pPr>
      <a:lvl4pPr algn="l" rtl="0" eaLnBrk="0" fontAlgn="base" hangingPunct="0">
        <a:spcBef>
          <a:spcPct val="0"/>
        </a:spcBef>
        <a:spcAft>
          <a:spcPct val="0"/>
        </a:spcAft>
        <a:defRPr sz="2000">
          <a:solidFill>
            <a:schemeClr val="bg1"/>
          </a:solidFill>
          <a:latin typeface="Tahoma" pitchFamily="26" charset="0"/>
          <a:ea typeface="ＭＳ Ｐゴシック" pitchFamily="-112" charset="-128"/>
          <a:cs typeface="ＭＳ Ｐゴシック" pitchFamily="-112" charset="-128"/>
        </a:defRPr>
      </a:lvl4pPr>
      <a:lvl5pPr algn="l" rtl="0" eaLnBrk="0" fontAlgn="base" hangingPunct="0">
        <a:spcBef>
          <a:spcPct val="0"/>
        </a:spcBef>
        <a:spcAft>
          <a:spcPct val="0"/>
        </a:spcAft>
        <a:defRPr sz="2000">
          <a:solidFill>
            <a:schemeClr val="bg1"/>
          </a:solidFill>
          <a:latin typeface="Tahoma" pitchFamily="26" charset="0"/>
          <a:ea typeface="ＭＳ Ｐゴシック" pitchFamily="-112" charset="-128"/>
          <a:cs typeface="ＭＳ Ｐゴシック" pitchFamily="-112" charset="-128"/>
        </a:defRPr>
      </a:lvl5pPr>
      <a:lvl6pPr marL="457200" algn="l" rtl="0" fontAlgn="base">
        <a:spcBef>
          <a:spcPct val="0"/>
        </a:spcBef>
        <a:spcAft>
          <a:spcPct val="0"/>
        </a:spcAft>
        <a:defRPr sz="2000">
          <a:solidFill>
            <a:schemeClr val="bg1"/>
          </a:solidFill>
          <a:latin typeface="Tahoma" pitchFamily="26" charset="0"/>
        </a:defRPr>
      </a:lvl6pPr>
      <a:lvl7pPr marL="914400" algn="l" rtl="0" fontAlgn="base">
        <a:spcBef>
          <a:spcPct val="0"/>
        </a:spcBef>
        <a:spcAft>
          <a:spcPct val="0"/>
        </a:spcAft>
        <a:defRPr sz="2000">
          <a:solidFill>
            <a:schemeClr val="bg1"/>
          </a:solidFill>
          <a:latin typeface="Tahoma" pitchFamily="26" charset="0"/>
        </a:defRPr>
      </a:lvl7pPr>
      <a:lvl8pPr marL="1371600" algn="l" rtl="0" fontAlgn="base">
        <a:spcBef>
          <a:spcPct val="0"/>
        </a:spcBef>
        <a:spcAft>
          <a:spcPct val="0"/>
        </a:spcAft>
        <a:defRPr sz="2000">
          <a:solidFill>
            <a:schemeClr val="bg1"/>
          </a:solidFill>
          <a:latin typeface="Tahoma" pitchFamily="26" charset="0"/>
        </a:defRPr>
      </a:lvl8pPr>
      <a:lvl9pPr marL="1828800" algn="l" rtl="0" fontAlgn="base">
        <a:spcBef>
          <a:spcPct val="0"/>
        </a:spcBef>
        <a:spcAft>
          <a:spcPct val="0"/>
        </a:spcAft>
        <a:defRPr sz="2000">
          <a:solidFill>
            <a:schemeClr val="bg1"/>
          </a:solidFill>
          <a:latin typeface="Tahoma" pitchFamily="26" charset="0"/>
        </a:defRPr>
      </a:lvl9pPr>
    </p:titleStyle>
    <p:bodyStyle>
      <a:lvl1pPr marL="269875" indent="-269875" algn="l" rtl="0" eaLnBrk="0" fontAlgn="base" hangingPunct="0">
        <a:lnSpc>
          <a:spcPct val="114000"/>
        </a:lnSpc>
        <a:spcBef>
          <a:spcPct val="44000"/>
        </a:spcBef>
        <a:spcAft>
          <a:spcPct val="0"/>
        </a:spcAft>
        <a:buChar char="•"/>
        <a:defRPr>
          <a:solidFill>
            <a:schemeClr val="tx1"/>
          </a:solidFill>
          <a:latin typeface="+mn-lt"/>
          <a:ea typeface="ＭＳ Ｐゴシック" pitchFamily="-112" charset="-128"/>
          <a:cs typeface="ＭＳ Ｐゴシック" pitchFamily="-112" charset="-128"/>
        </a:defRPr>
      </a:lvl1pPr>
      <a:lvl2pPr marL="717550" indent="-268288" algn="l" rtl="0" eaLnBrk="0" fontAlgn="base" hangingPunct="0">
        <a:lnSpc>
          <a:spcPct val="114000"/>
        </a:lnSpc>
        <a:spcBef>
          <a:spcPct val="44000"/>
        </a:spcBef>
        <a:spcAft>
          <a:spcPct val="0"/>
        </a:spcAft>
        <a:buChar char="–"/>
        <a:defRPr>
          <a:solidFill>
            <a:schemeClr val="tx1"/>
          </a:solidFill>
          <a:latin typeface="+mn-lt"/>
          <a:ea typeface="ＭＳ Ｐゴシック" pitchFamily="26" charset="-128"/>
        </a:defRPr>
      </a:lvl2pPr>
      <a:lvl3pPr marL="1168400" indent="-271463" algn="l" rtl="0" eaLnBrk="0" fontAlgn="base" hangingPunct="0">
        <a:lnSpc>
          <a:spcPct val="114000"/>
        </a:lnSpc>
        <a:spcBef>
          <a:spcPct val="44000"/>
        </a:spcBef>
        <a:spcAft>
          <a:spcPct val="0"/>
        </a:spcAft>
        <a:buChar char="•"/>
        <a:defRPr>
          <a:solidFill>
            <a:schemeClr val="tx1"/>
          </a:solidFill>
          <a:latin typeface="+mn-lt"/>
          <a:ea typeface="ＭＳ Ｐゴシック" pitchFamily="26" charset="-128"/>
        </a:defRPr>
      </a:lvl3pPr>
      <a:lvl4pPr marL="1612900" indent="-265113" algn="l" rtl="0" eaLnBrk="0" fontAlgn="base" hangingPunct="0">
        <a:lnSpc>
          <a:spcPct val="114000"/>
        </a:lnSpc>
        <a:spcBef>
          <a:spcPct val="44000"/>
        </a:spcBef>
        <a:spcAft>
          <a:spcPct val="0"/>
        </a:spcAft>
        <a:buChar char="–"/>
        <a:defRPr>
          <a:solidFill>
            <a:schemeClr val="tx1"/>
          </a:solidFill>
          <a:latin typeface="+mn-lt"/>
          <a:ea typeface="ＭＳ Ｐゴシック" pitchFamily="26" charset="-128"/>
        </a:defRPr>
      </a:lvl4pPr>
      <a:lvl5pPr marL="2063750" indent="-266700" algn="l" rtl="0" eaLnBrk="0" fontAlgn="base" hangingPunct="0">
        <a:lnSpc>
          <a:spcPct val="114000"/>
        </a:lnSpc>
        <a:spcBef>
          <a:spcPct val="44000"/>
        </a:spcBef>
        <a:spcAft>
          <a:spcPct val="0"/>
        </a:spcAft>
        <a:buChar char="»"/>
        <a:defRPr>
          <a:solidFill>
            <a:schemeClr val="tx1"/>
          </a:solidFill>
          <a:latin typeface="+mn-lt"/>
          <a:ea typeface="ＭＳ Ｐゴシック" pitchFamily="26" charset="-128"/>
        </a:defRPr>
      </a:lvl5pPr>
      <a:lvl6pPr marL="2520950" indent="-266700" algn="l" rtl="0" fontAlgn="base">
        <a:lnSpc>
          <a:spcPct val="114000"/>
        </a:lnSpc>
        <a:spcBef>
          <a:spcPct val="44000"/>
        </a:spcBef>
        <a:spcAft>
          <a:spcPct val="0"/>
        </a:spcAft>
        <a:buChar char="»"/>
        <a:defRPr>
          <a:solidFill>
            <a:schemeClr val="tx1"/>
          </a:solidFill>
          <a:latin typeface="+mn-lt"/>
          <a:ea typeface="ＭＳ Ｐゴシック" pitchFamily="26" charset="-128"/>
        </a:defRPr>
      </a:lvl6pPr>
      <a:lvl7pPr marL="2978150" indent="-266700" algn="l" rtl="0" fontAlgn="base">
        <a:lnSpc>
          <a:spcPct val="114000"/>
        </a:lnSpc>
        <a:spcBef>
          <a:spcPct val="44000"/>
        </a:spcBef>
        <a:spcAft>
          <a:spcPct val="0"/>
        </a:spcAft>
        <a:buChar char="»"/>
        <a:defRPr>
          <a:solidFill>
            <a:schemeClr val="tx1"/>
          </a:solidFill>
          <a:latin typeface="+mn-lt"/>
          <a:ea typeface="ＭＳ Ｐゴシック" pitchFamily="26" charset="-128"/>
        </a:defRPr>
      </a:lvl7pPr>
      <a:lvl8pPr marL="3435350" indent="-266700" algn="l" rtl="0" fontAlgn="base">
        <a:lnSpc>
          <a:spcPct val="114000"/>
        </a:lnSpc>
        <a:spcBef>
          <a:spcPct val="44000"/>
        </a:spcBef>
        <a:spcAft>
          <a:spcPct val="0"/>
        </a:spcAft>
        <a:buChar char="»"/>
        <a:defRPr>
          <a:solidFill>
            <a:schemeClr val="tx1"/>
          </a:solidFill>
          <a:latin typeface="+mn-lt"/>
          <a:ea typeface="ＭＳ Ｐゴシック" pitchFamily="26" charset="-128"/>
        </a:defRPr>
      </a:lvl8pPr>
      <a:lvl9pPr marL="3892550" indent="-266700" algn="l" rtl="0" fontAlgn="base">
        <a:lnSpc>
          <a:spcPct val="114000"/>
        </a:lnSpc>
        <a:spcBef>
          <a:spcPct val="44000"/>
        </a:spcBef>
        <a:spcAft>
          <a:spcPct val="0"/>
        </a:spcAft>
        <a:buChar char="»"/>
        <a:defRPr>
          <a:solidFill>
            <a:schemeClr val="tx1"/>
          </a:solidFill>
          <a:latin typeface="+mn-lt"/>
          <a:ea typeface="ＭＳ Ｐゴシック" pitchFamily="26" charset="-128"/>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9" name="Rectangle 5"/>
          <p:cNvSpPr>
            <a:spLocks noGrp="1" noChangeArrowheads="1"/>
          </p:cNvSpPr>
          <p:nvPr>
            <p:ph type="ftr" sz="quarter" idx="3"/>
          </p:nvPr>
        </p:nvSpPr>
        <p:spPr bwMode="auto">
          <a:xfrm>
            <a:off x="358775" y="6345238"/>
            <a:ext cx="788511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defRPr sz="1000">
                <a:solidFill>
                  <a:srgbClr val="646464"/>
                </a:solidFill>
                <a:latin typeface="+mn-lt"/>
                <a:ea typeface="+mn-ea"/>
                <a:cs typeface="+mn-cs"/>
              </a:defRPr>
            </a:lvl1pPr>
          </a:lstStyle>
          <a:p>
            <a:pPr fontAlgn="base">
              <a:spcBef>
                <a:spcPct val="0"/>
              </a:spcBef>
              <a:spcAft>
                <a:spcPct val="0"/>
              </a:spcAft>
              <a:defRPr/>
            </a:pPr>
            <a:r>
              <a:rPr lang="en-GB" smtClean="0"/>
              <a:t>Paola Jimenez, English UK Marketing Conference Presentations February 1st 2013</a:t>
            </a:r>
            <a:endParaRPr lang="en-GB"/>
          </a:p>
        </p:txBody>
      </p:sp>
      <p:sp>
        <p:nvSpPr>
          <p:cNvPr id="1027" name="Rectangle 2"/>
          <p:cNvSpPr>
            <a:spLocks noGrp="1" noChangeArrowheads="1"/>
          </p:cNvSpPr>
          <p:nvPr>
            <p:ph type="title"/>
          </p:nvPr>
        </p:nvSpPr>
        <p:spPr bwMode="auto">
          <a:xfrm>
            <a:off x="360363" y="935038"/>
            <a:ext cx="8421687" cy="900112"/>
          </a:xfrm>
          <a:prstGeom prst="rect">
            <a:avLst/>
          </a:prstGeom>
          <a:solidFill>
            <a:schemeClr val="accent1"/>
          </a:solidFill>
          <a:ln w="9525">
            <a:noFill/>
            <a:miter lim="800000"/>
            <a:headEnd/>
            <a:tailEnd/>
          </a:ln>
        </p:spPr>
        <p:txBody>
          <a:bodyPr vert="horz" wrap="square" lIns="180000" tIns="0" rIns="180000" bIns="0" numCol="1" anchor="ctr" anchorCtr="0" compatLnSpc="1">
            <a:prstTxWarp prst="textNoShape">
              <a:avLst/>
            </a:prstTxWarp>
          </a:bodyPr>
          <a:lstStyle/>
          <a:p>
            <a:pPr lvl="0"/>
            <a:r>
              <a:rPr lang="en-GB" smtClean="0"/>
              <a:t>Click to edit Master title style</a:t>
            </a:r>
            <a:br>
              <a:rPr lang="en-GB" smtClean="0"/>
            </a:br>
            <a:r>
              <a:rPr lang="en-GB" smtClean="0"/>
              <a:t>Second line Tahoma 20pt</a:t>
            </a:r>
          </a:p>
        </p:txBody>
      </p:sp>
      <p:sp>
        <p:nvSpPr>
          <p:cNvPr id="1028" name="Rectangle 3"/>
          <p:cNvSpPr>
            <a:spLocks noGrp="1" noChangeArrowheads="1"/>
          </p:cNvSpPr>
          <p:nvPr>
            <p:ph type="body" idx="1"/>
          </p:nvPr>
        </p:nvSpPr>
        <p:spPr bwMode="auto">
          <a:xfrm>
            <a:off x="539750" y="2006600"/>
            <a:ext cx="8064500" cy="40592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 name="Rectangle 4"/>
          <p:cNvSpPr>
            <a:spLocks noGrp="1" noChangeArrowheads="1"/>
          </p:cNvSpPr>
          <p:nvPr>
            <p:ph type="dt" sz="half" idx="2"/>
          </p:nvPr>
        </p:nvSpPr>
        <p:spPr bwMode="auto">
          <a:xfrm>
            <a:off x="6659563" y="6345238"/>
            <a:ext cx="1584325"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defRPr sz="1000">
                <a:solidFill>
                  <a:srgbClr val="646464"/>
                </a:solidFill>
                <a:latin typeface="+mn-lt"/>
                <a:ea typeface="+mn-ea"/>
                <a:cs typeface="+mn-cs"/>
              </a:defRPr>
            </a:lvl1pPr>
          </a:lstStyle>
          <a:p>
            <a:pPr fontAlgn="base">
              <a:spcBef>
                <a:spcPct val="0"/>
              </a:spcBef>
              <a:spcAft>
                <a:spcPct val="0"/>
              </a:spcAft>
              <a:defRPr/>
            </a:pPr>
            <a:endParaRPr lang="en-GB"/>
          </a:p>
        </p:txBody>
      </p:sp>
      <p:sp>
        <p:nvSpPr>
          <p:cNvPr id="1030" name="Rectangle 6"/>
          <p:cNvSpPr>
            <a:spLocks noGrp="1" noChangeArrowheads="1"/>
          </p:cNvSpPr>
          <p:nvPr>
            <p:ph type="sldNum" sz="quarter" idx="4"/>
          </p:nvPr>
        </p:nvSpPr>
        <p:spPr bwMode="auto">
          <a:xfrm>
            <a:off x="8243888" y="6345238"/>
            <a:ext cx="5397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b="1" smtClean="0">
                <a:solidFill>
                  <a:srgbClr val="646464"/>
                </a:solidFill>
                <a:latin typeface="Tahoma" pitchFamily="34" charset="0"/>
              </a:defRPr>
            </a:lvl1pPr>
          </a:lstStyle>
          <a:p>
            <a:pPr fontAlgn="base">
              <a:spcBef>
                <a:spcPct val="0"/>
              </a:spcBef>
              <a:spcAft>
                <a:spcPct val="0"/>
              </a:spcAft>
              <a:defRPr/>
            </a:pPr>
            <a:fld id="{0EA250DF-359A-4F59-989F-DA97B70BBF5F}" type="slidenum">
              <a:rPr lang="en-GB">
                <a:ea typeface="ＭＳ Ｐゴシック" pitchFamily="34" charset="-128"/>
              </a:rPr>
              <a:pPr fontAlgn="base">
                <a:spcBef>
                  <a:spcPct val="0"/>
                </a:spcBef>
                <a:spcAft>
                  <a:spcPct val="0"/>
                </a:spcAft>
                <a:defRPr/>
              </a:pPr>
              <a:t>‹#›</a:t>
            </a:fld>
            <a:endParaRPr lang="en-GB">
              <a:ea typeface="ＭＳ Ｐゴシック" pitchFamily="34" charset="-128"/>
            </a:endParaRPr>
          </a:p>
        </p:txBody>
      </p:sp>
      <p:sp>
        <p:nvSpPr>
          <p:cNvPr id="1040" name="Rectangle 16"/>
          <p:cNvSpPr>
            <a:spLocks noChangeArrowheads="1"/>
          </p:cNvSpPr>
          <p:nvPr userDrawn="1"/>
        </p:nvSpPr>
        <p:spPr bwMode="auto">
          <a:xfrm>
            <a:off x="358775" y="6246813"/>
            <a:ext cx="8421688" cy="17462"/>
          </a:xfrm>
          <a:prstGeom prst="rect">
            <a:avLst/>
          </a:prstGeom>
          <a:solidFill>
            <a:schemeClr val="accent1"/>
          </a:solidFill>
          <a:ln w="9525">
            <a:noFill/>
            <a:miter lim="800000"/>
            <a:headEnd/>
            <a:tailEnd/>
          </a:ln>
          <a:effectLst/>
        </p:spPr>
        <p:txBody>
          <a:bodyPr wrap="none" anchor="ctr"/>
          <a:lstStyle/>
          <a:p>
            <a:pPr fontAlgn="base">
              <a:spcBef>
                <a:spcPct val="0"/>
              </a:spcBef>
              <a:spcAft>
                <a:spcPct val="0"/>
              </a:spcAft>
              <a:defRPr/>
            </a:pPr>
            <a:endParaRPr lang="es-ES_tradnl">
              <a:solidFill>
                <a:srgbClr val="000000"/>
              </a:solidFill>
              <a:latin typeface="Arial" pitchFamily="26" charset="0"/>
              <a:ea typeface="ＭＳ Ｐゴシック" pitchFamily="34" charset="-128"/>
            </a:endParaRPr>
          </a:p>
        </p:txBody>
      </p:sp>
      <p:pic>
        <p:nvPicPr>
          <p:cNvPr id="1032" name="Picture 18" descr="main_logo_foreign"/>
          <p:cNvPicPr>
            <a:picLocks noChangeAspect="1" noChangeArrowheads="1"/>
          </p:cNvPicPr>
          <p:nvPr userDrawn="1"/>
        </p:nvPicPr>
        <p:blipFill>
          <a:blip r:embed="rId16" cstate="print"/>
          <a:srcRect b="28230"/>
          <a:stretch>
            <a:fillRect/>
          </a:stretch>
        </p:blipFill>
        <p:spPr bwMode="auto">
          <a:xfrm>
            <a:off x="7256463" y="360363"/>
            <a:ext cx="1527175" cy="4762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Lst>
  <p:hf hdr="0" dt="0"/>
  <p:txStyles>
    <p:titleStyle>
      <a:lvl1pPr algn="l" rtl="0" eaLnBrk="0" fontAlgn="base" hangingPunct="0">
        <a:spcBef>
          <a:spcPct val="0"/>
        </a:spcBef>
        <a:spcAft>
          <a:spcPct val="0"/>
        </a:spcAft>
        <a:defRPr sz="2000">
          <a:solidFill>
            <a:schemeClr val="bg1"/>
          </a:solidFill>
          <a:latin typeface="+mj-lt"/>
          <a:ea typeface="ＭＳ Ｐゴシック" pitchFamily="-112" charset="-128"/>
          <a:cs typeface="ＭＳ Ｐゴシック" pitchFamily="-112" charset="-128"/>
        </a:defRPr>
      </a:lvl1pPr>
      <a:lvl2pPr algn="l" rtl="0" eaLnBrk="0" fontAlgn="base" hangingPunct="0">
        <a:spcBef>
          <a:spcPct val="0"/>
        </a:spcBef>
        <a:spcAft>
          <a:spcPct val="0"/>
        </a:spcAft>
        <a:defRPr sz="2000">
          <a:solidFill>
            <a:schemeClr val="bg1"/>
          </a:solidFill>
          <a:latin typeface="Tahoma" pitchFamily="26" charset="0"/>
          <a:ea typeface="ＭＳ Ｐゴシック" pitchFamily="-112" charset="-128"/>
          <a:cs typeface="ＭＳ Ｐゴシック" pitchFamily="-112" charset="-128"/>
        </a:defRPr>
      </a:lvl2pPr>
      <a:lvl3pPr algn="l" rtl="0" eaLnBrk="0" fontAlgn="base" hangingPunct="0">
        <a:spcBef>
          <a:spcPct val="0"/>
        </a:spcBef>
        <a:spcAft>
          <a:spcPct val="0"/>
        </a:spcAft>
        <a:defRPr sz="2000">
          <a:solidFill>
            <a:schemeClr val="bg1"/>
          </a:solidFill>
          <a:latin typeface="Tahoma" pitchFamily="26" charset="0"/>
          <a:ea typeface="ＭＳ Ｐゴシック" pitchFamily="-112" charset="-128"/>
          <a:cs typeface="ＭＳ Ｐゴシック" pitchFamily="-112" charset="-128"/>
        </a:defRPr>
      </a:lvl3pPr>
      <a:lvl4pPr algn="l" rtl="0" eaLnBrk="0" fontAlgn="base" hangingPunct="0">
        <a:spcBef>
          <a:spcPct val="0"/>
        </a:spcBef>
        <a:spcAft>
          <a:spcPct val="0"/>
        </a:spcAft>
        <a:defRPr sz="2000">
          <a:solidFill>
            <a:schemeClr val="bg1"/>
          </a:solidFill>
          <a:latin typeface="Tahoma" pitchFamily="26" charset="0"/>
          <a:ea typeface="ＭＳ Ｐゴシック" pitchFamily="-112" charset="-128"/>
          <a:cs typeface="ＭＳ Ｐゴシック" pitchFamily="-112" charset="-128"/>
        </a:defRPr>
      </a:lvl4pPr>
      <a:lvl5pPr algn="l" rtl="0" eaLnBrk="0" fontAlgn="base" hangingPunct="0">
        <a:spcBef>
          <a:spcPct val="0"/>
        </a:spcBef>
        <a:spcAft>
          <a:spcPct val="0"/>
        </a:spcAft>
        <a:defRPr sz="2000">
          <a:solidFill>
            <a:schemeClr val="bg1"/>
          </a:solidFill>
          <a:latin typeface="Tahoma" pitchFamily="26" charset="0"/>
          <a:ea typeface="ＭＳ Ｐゴシック" pitchFamily="-112" charset="-128"/>
          <a:cs typeface="ＭＳ Ｐゴシック" pitchFamily="-112" charset="-128"/>
        </a:defRPr>
      </a:lvl5pPr>
      <a:lvl6pPr marL="457200" algn="l" rtl="0" fontAlgn="base">
        <a:spcBef>
          <a:spcPct val="0"/>
        </a:spcBef>
        <a:spcAft>
          <a:spcPct val="0"/>
        </a:spcAft>
        <a:defRPr sz="2000">
          <a:solidFill>
            <a:schemeClr val="bg1"/>
          </a:solidFill>
          <a:latin typeface="Tahoma" pitchFamily="26" charset="0"/>
        </a:defRPr>
      </a:lvl6pPr>
      <a:lvl7pPr marL="914400" algn="l" rtl="0" fontAlgn="base">
        <a:spcBef>
          <a:spcPct val="0"/>
        </a:spcBef>
        <a:spcAft>
          <a:spcPct val="0"/>
        </a:spcAft>
        <a:defRPr sz="2000">
          <a:solidFill>
            <a:schemeClr val="bg1"/>
          </a:solidFill>
          <a:latin typeface="Tahoma" pitchFamily="26" charset="0"/>
        </a:defRPr>
      </a:lvl7pPr>
      <a:lvl8pPr marL="1371600" algn="l" rtl="0" fontAlgn="base">
        <a:spcBef>
          <a:spcPct val="0"/>
        </a:spcBef>
        <a:spcAft>
          <a:spcPct val="0"/>
        </a:spcAft>
        <a:defRPr sz="2000">
          <a:solidFill>
            <a:schemeClr val="bg1"/>
          </a:solidFill>
          <a:latin typeface="Tahoma" pitchFamily="26" charset="0"/>
        </a:defRPr>
      </a:lvl8pPr>
      <a:lvl9pPr marL="1828800" algn="l" rtl="0" fontAlgn="base">
        <a:spcBef>
          <a:spcPct val="0"/>
        </a:spcBef>
        <a:spcAft>
          <a:spcPct val="0"/>
        </a:spcAft>
        <a:defRPr sz="2000">
          <a:solidFill>
            <a:schemeClr val="bg1"/>
          </a:solidFill>
          <a:latin typeface="Tahoma" pitchFamily="26" charset="0"/>
        </a:defRPr>
      </a:lvl9pPr>
    </p:titleStyle>
    <p:bodyStyle>
      <a:lvl1pPr marL="269875" indent="-269875" algn="l" rtl="0" eaLnBrk="0" fontAlgn="base" hangingPunct="0">
        <a:lnSpc>
          <a:spcPct val="114000"/>
        </a:lnSpc>
        <a:spcBef>
          <a:spcPct val="44000"/>
        </a:spcBef>
        <a:spcAft>
          <a:spcPct val="0"/>
        </a:spcAft>
        <a:buChar char="•"/>
        <a:defRPr>
          <a:solidFill>
            <a:schemeClr val="tx1"/>
          </a:solidFill>
          <a:latin typeface="+mn-lt"/>
          <a:ea typeface="ＭＳ Ｐゴシック" pitchFamily="-112" charset="-128"/>
          <a:cs typeface="ＭＳ Ｐゴシック" pitchFamily="-112" charset="-128"/>
        </a:defRPr>
      </a:lvl1pPr>
      <a:lvl2pPr marL="717550" indent="-268288" algn="l" rtl="0" eaLnBrk="0" fontAlgn="base" hangingPunct="0">
        <a:lnSpc>
          <a:spcPct val="114000"/>
        </a:lnSpc>
        <a:spcBef>
          <a:spcPct val="44000"/>
        </a:spcBef>
        <a:spcAft>
          <a:spcPct val="0"/>
        </a:spcAft>
        <a:buChar char="–"/>
        <a:defRPr>
          <a:solidFill>
            <a:schemeClr val="tx1"/>
          </a:solidFill>
          <a:latin typeface="+mn-lt"/>
          <a:ea typeface="ＭＳ Ｐゴシック" pitchFamily="26" charset="-128"/>
        </a:defRPr>
      </a:lvl2pPr>
      <a:lvl3pPr marL="1168400" indent="-271463" algn="l" rtl="0" eaLnBrk="0" fontAlgn="base" hangingPunct="0">
        <a:lnSpc>
          <a:spcPct val="114000"/>
        </a:lnSpc>
        <a:spcBef>
          <a:spcPct val="44000"/>
        </a:spcBef>
        <a:spcAft>
          <a:spcPct val="0"/>
        </a:spcAft>
        <a:buChar char="•"/>
        <a:defRPr>
          <a:solidFill>
            <a:schemeClr val="tx1"/>
          </a:solidFill>
          <a:latin typeface="+mn-lt"/>
          <a:ea typeface="ＭＳ Ｐゴシック" pitchFamily="26" charset="-128"/>
        </a:defRPr>
      </a:lvl3pPr>
      <a:lvl4pPr marL="1612900" indent="-265113" algn="l" rtl="0" eaLnBrk="0" fontAlgn="base" hangingPunct="0">
        <a:lnSpc>
          <a:spcPct val="114000"/>
        </a:lnSpc>
        <a:spcBef>
          <a:spcPct val="44000"/>
        </a:spcBef>
        <a:spcAft>
          <a:spcPct val="0"/>
        </a:spcAft>
        <a:buChar char="–"/>
        <a:defRPr>
          <a:solidFill>
            <a:schemeClr val="tx1"/>
          </a:solidFill>
          <a:latin typeface="+mn-lt"/>
          <a:ea typeface="ＭＳ Ｐゴシック" pitchFamily="26" charset="-128"/>
        </a:defRPr>
      </a:lvl4pPr>
      <a:lvl5pPr marL="2063750" indent="-266700" algn="l" rtl="0" eaLnBrk="0" fontAlgn="base" hangingPunct="0">
        <a:lnSpc>
          <a:spcPct val="114000"/>
        </a:lnSpc>
        <a:spcBef>
          <a:spcPct val="44000"/>
        </a:spcBef>
        <a:spcAft>
          <a:spcPct val="0"/>
        </a:spcAft>
        <a:buChar char="»"/>
        <a:defRPr>
          <a:solidFill>
            <a:schemeClr val="tx1"/>
          </a:solidFill>
          <a:latin typeface="+mn-lt"/>
          <a:ea typeface="ＭＳ Ｐゴシック" pitchFamily="26" charset="-128"/>
        </a:defRPr>
      </a:lvl5pPr>
      <a:lvl6pPr marL="2520950" indent="-266700" algn="l" rtl="0" fontAlgn="base">
        <a:lnSpc>
          <a:spcPct val="114000"/>
        </a:lnSpc>
        <a:spcBef>
          <a:spcPct val="44000"/>
        </a:spcBef>
        <a:spcAft>
          <a:spcPct val="0"/>
        </a:spcAft>
        <a:buChar char="»"/>
        <a:defRPr>
          <a:solidFill>
            <a:schemeClr val="tx1"/>
          </a:solidFill>
          <a:latin typeface="+mn-lt"/>
          <a:ea typeface="ＭＳ Ｐゴシック" pitchFamily="26" charset="-128"/>
        </a:defRPr>
      </a:lvl6pPr>
      <a:lvl7pPr marL="2978150" indent="-266700" algn="l" rtl="0" fontAlgn="base">
        <a:lnSpc>
          <a:spcPct val="114000"/>
        </a:lnSpc>
        <a:spcBef>
          <a:spcPct val="44000"/>
        </a:spcBef>
        <a:spcAft>
          <a:spcPct val="0"/>
        </a:spcAft>
        <a:buChar char="»"/>
        <a:defRPr>
          <a:solidFill>
            <a:schemeClr val="tx1"/>
          </a:solidFill>
          <a:latin typeface="+mn-lt"/>
          <a:ea typeface="ＭＳ Ｐゴシック" pitchFamily="26" charset="-128"/>
        </a:defRPr>
      </a:lvl7pPr>
      <a:lvl8pPr marL="3435350" indent="-266700" algn="l" rtl="0" fontAlgn="base">
        <a:lnSpc>
          <a:spcPct val="114000"/>
        </a:lnSpc>
        <a:spcBef>
          <a:spcPct val="44000"/>
        </a:spcBef>
        <a:spcAft>
          <a:spcPct val="0"/>
        </a:spcAft>
        <a:buChar char="»"/>
        <a:defRPr>
          <a:solidFill>
            <a:schemeClr val="tx1"/>
          </a:solidFill>
          <a:latin typeface="+mn-lt"/>
          <a:ea typeface="ＭＳ Ｐゴシック" pitchFamily="26" charset="-128"/>
        </a:defRPr>
      </a:lvl8pPr>
      <a:lvl9pPr marL="3892550" indent="-266700" algn="l" rtl="0" fontAlgn="base">
        <a:lnSpc>
          <a:spcPct val="114000"/>
        </a:lnSpc>
        <a:spcBef>
          <a:spcPct val="44000"/>
        </a:spcBef>
        <a:spcAft>
          <a:spcPct val="0"/>
        </a:spcAft>
        <a:buChar char="»"/>
        <a:defRPr>
          <a:solidFill>
            <a:schemeClr val="tx1"/>
          </a:solidFill>
          <a:latin typeface="+mn-lt"/>
          <a:ea typeface="ＭＳ Ｐゴシック" pitchFamily="26" charset="-128"/>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36.xml"/><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ctrTitle"/>
          </p:nvPr>
        </p:nvSpPr>
        <p:spPr>
          <a:xfrm>
            <a:off x="358775" y="1082795"/>
            <a:ext cx="8424863" cy="1661993"/>
          </a:xfrm>
          <a:noFill/>
        </p:spPr>
        <p:txBody>
          <a:bodyPr/>
          <a:lstStyle/>
          <a:p>
            <a:pPr eaLnBrk="1" hangingPunct="1"/>
            <a:r>
              <a:rPr lang="en-US" dirty="0" smtClean="0">
                <a:ea typeface="ＭＳ Ｐゴシック" pitchFamily="34" charset="-128"/>
              </a:rPr>
              <a:t/>
            </a:r>
            <a:br>
              <a:rPr lang="en-US" dirty="0" smtClean="0">
                <a:ea typeface="ＭＳ Ｐゴシック" pitchFamily="34" charset="-128"/>
              </a:rPr>
            </a:br>
            <a:r>
              <a:rPr lang="en-US" dirty="0" smtClean="0">
                <a:ea typeface="ＭＳ Ｐゴシック" pitchFamily="34" charset="-128"/>
              </a:rPr>
              <a:t/>
            </a:r>
            <a:br>
              <a:rPr lang="en-US" dirty="0" smtClean="0">
                <a:ea typeface="ＭＳ Ｐゴシック" pitchFamily="34" charset="-128"/>
              </a:rPr>
            </a:br>
            <a:r>
              <a:rPr lang="en-GB" dirty="0" smtClean="0"/>
              <a:t>Vocational and Technical Education : Mexico’s Case</a:t>
            </a:r>
            <a:endParaRPr lang="en-GB" dirty="0" smtClean="0">
              <a:ea typeface="ＭＳ Ｐゴシック" pitchFamily="34" charset="-128"/>
            </a:endParaRPr>
          </a:p>
        </p:txBody>
      </p:sp>
      <p:sp>
        <p:nvSpPr>
          <p:cNvPr id="10245" name="Rectangle 3"/>
          <p:cNvSpPr>
            <a:spLocks noGrp="1" noChangeArrowheads="1"/>
          </p:cNvSpPr>
          <p:nvPr>
            <p:ph type="subTitle" idx="1"/>
          </p:nvPr>
        </p:nvSpPr>
        <p:spPr>
          <a:xfrm>
            <a:off x="360363" y="2830513"/>
            <a:ext cx="8423275" cy="307975"/>
          </a:xfrm>
        </p:spPr>
        <p:txBody>
          <a:bodyPr/>
          <a:lstStyle/>
          <a:p>
            <a:pPr eaLnBrk="1" hangingPunct="1"/>
            <a:r>
              <a:rPr lang="en-US" dirty="0" smtClean="0">
                <a:ea typeface="ＭＳ Ｐゴシック" pitchFamily="34" charset="-128"/>
              </a:rPr>
              <a:t>January 2013</a:t>
            </a:r>
            <a:endParaRPr lang="en-GB" dirty="0" smtClean="0">
              <a:ea typeface="ＭＳ Ｐゴシック" pitchFamily="34" charset="-128"/>
            </a:endParaRPr>
          </a:p>
        </p:txBody>
      </p:sp>
      <p:pic>
        <p:nvPicPr>
          <p:cNvPr id="10246" name="Imagen 9" descr="IMG_1187.jpg"/>
          <p:cNvPicPr>
            <a:picLocks noChangeAspect="1"/>
          </p:cNvPicPr>
          <p:nvPr/>
        </p:nvPicPr>
        <p:blipFill>
          <a:blip r:embed="rId3" cstate="print"/>
          <a:srcRect t="11964"/>
          <a:stretch>
            <a:fillRect/>
          </a:stretch>
        </p:blipFill>
        <p:spPr bwMode="auto">
          <a:xfrm>
            <a:off x="360363" y="3671888"/>
            <a:ext cx="8415337" cy="2590800"/>
          </a:xfrm>
          <a:prstGeom prst="rect">
            <a:avLst/>
          </a:prstGeom>
          <a:noFill/>
          <a:ln w="9525">
            <a:noFill/>
            <a:miter lim="800000"/>
            <a:headEnd/>
            <a:tailEnd/>
          </a:ln>
        </p:spPr>
      </p:pic>
      <p:pic>
        <p:nvPicPr>
          <p:cNvPr id="10247" name="Imagen 6" descr="UKTI_LogoAW_MasterSpanish_RGB.jpg"/>
          <p:cNvPicPr>
            <a:picLocks noChangeAspect="1"/>
          </p:cNvPicPr>
          <p:nvPr/>
        </p:nvPicPr>
        <p:blipFill>
          <a:blip r:embed="rId4" cstate="print"/>
          <a:srcRect t="11539" b="11539"/>
          <a:stretch>
            <a:fillRect/>
          </a:stretch>
        </p:blipFill>
        <p:spPr bwMode="auto">
          <a:xfrm>
            <a:off x="7010400" y="152400"/>
            <a:ext cx="1905000" cy="733425"/>
          </a:xfrm>
          <a:prstGeom prst="rect">
            <a:avLst/>
          </a:prstGeom>
          <a:noFill/>
          <a:ln w="9525">
            <a:noFill/>
            <a:miter lim="800000"/>
            <a:headEnd/>
            <a:tailEnd/>
          </a:ln>
        </p:spPr>
      </p:pic>
      <p:pic>
        <p:nvPicPr>
          <p:cNvPr id="1026" name="Picture 2"/>
          <p:cNvPicPr>
            <a:picLocks noChangeAspect="1" noChangeArrowheads="1"/>
          </p:cNvPicPr>
          <p:nvPr/>
        </p:nvPicPr>
        <p:blipFill>
          <a:blip r:embed="rId5" cstate="print"/>
          <a:srcRect/>
          <a:stretch>
            <a:fillRect/>
          </a:stretch>
        </p:blipFill>
        <p:spPr bwMode="auto">
          <a:xfrm>
            <a:off x="395536" y="136394"/>
            <a:ext cx="1163538" cy="62831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99592" y="2276872"/>
            <a:ext cx="7344816" cy="3744415"/>
          </a:xfrm>
        </p:spPr>
        <p:txBody>
          <a:bodyPr>
            <a:normAutofit fontScale="77500" lnSpcReduction="20000"/>
          </a:bodyPr>
          <a:lstStyle/>
          <a:p>
            <a:pPr algn="just"/>
            <a:r>
              <a:rPr lang="en-GB" dirty="0" smtClean="0"/>
              <a:t>Spending in public education can not be less to 8% of the GDP and at least 1% of this amount will be devoted to R&amp;D.</a:t>
            </a:r>
          </a:p>
          <a:p>
            <a:pPr algn="just"/>
            <a:r>
              <a:rPr lang="en-GB" dirty="0" smtClean="0"/>
              <a:t>Through the CONOCER, representing the Training for labour, has created </a:t>
            </a:r>
            <a:r>
              <a:rPr lang="en-GB" dirty="0"/>
              <a:t>The Competences Management Committees for each sector (CMC)</a:t>
            </a:r>
            <a:r>
              <a:rPr lang="en-GB" dirty="0" smtClean="0"/>
              <a:t>, which permits the direct participation of the productive sectors </a:t>
            </a:r>
            <a:r>
              <a:rPr lang="en-GB" dirty="0"/>
              <a:t>to define a human capital agenda for </a:t>
            </a:r>
            <a:r>
              <a:rPr lang="en-GB" dirty="0" smtClean="0"/>
              <a:t>the competitiveness </a:t>
            </a:r>
            <a:r>
              <a:rPr lang="en-GB" dirty="0"/>
              <a:t>of each sector and are in charge of defining and developing the Competence Standards.</a:t>
            </a:r>
          </a:p>
        </p:txBody>
      </p:sp>
      <p:cxnSp>
        <p:nvCxnSpPr>
          <p:cNvPr id="5" name="Conector recto 28"/>
          <p:cNvCxnSpPr>
            <a:cxnSpLocks noChangeShapeType="1"/>
          </p:cNvCxnSpPr>
          <p:nvPr/>
        </p:nvCxnSpPr>
        <p:spPr bwMode="auto">
          <a:xfrm>
            <a:off x="358775" y="6248400"/>
            <a:ext cx="8423275" cy="1588"/>
          </a:xfrm>
          <a:prstGeom prst="line">
            <a:avLst/>
          </a:prstGeom>
          <a:noFill/>
          <a:ln w="15875">
            <a:solidFill>
              <a:srgbClr val="B60432"/>
            </a:solidFill>
            <a:round/>
            <a:headEnd/>
            <a:tailEnd/>
          </a:ln>
        </p:spPr>
      </p:cxnSp>
      <p:sp>
        <p:nvSpPr>
          <p:cNvPr id="7" name="Rectangle 2"/>
          <p:cNvSpPr txBox="1">
            <a:spLocks noChangeArrowheads="1"/>
          </p:cNvSpPr>
          <p:nvPr/>
        </p:nvSpPr>
        <p:spPr bwMode="auto">
          <a:xfrm>
            <a:off x="360363" y="1206500"/>
            <a:ext cx="8421687" cy="900113"/>
          </a:xfrm>
          <a:prstGeom prst="rect">
            <a:avLst/>
          </a:prstGeom>
          <a:solidFill>
            <a:srgbClr val="A40028"/>
          </a:solidFill>
          <a:ln w="9525">
            <a:noFill/>
            <a:miter lim="800000"/>
            <a:headEnd/>
            <a:tailEnd/>
          </a:ln>
        </p:spPr>
        <p:txBody>
          <a:bodyPr anchor="ctr"/>
          <a:lstStyle/>
          <a:p>
            <a:pPr defTabSz="457200"/>
            <a:endParaRPr lang="en-US" sz="2000" dirty="0" smtClean="0">
              <a:solidFill>
                <a:schemeClr val="bg1"/>
              </a:solidFill>
              <a:latin typeface="Tahoma" pitchFamily="34" charset="0"/>
              <a:cs typeface="Tahoma" pitchFamily="34" charset="0"/>
            </a:endParaRPr>
          </a:p>
          <a:p>
            <a:pPr defTabSz="457200"/>
            <a:r>
              <a:rPr lang="en-GB" sz="2000" dirty="0" smtClean="0">
                <a:solidFill>
                  <a:schemeClr val="bg1"/>
                </a:solidFill>
                <a:latin typeface="Tahoma" pitchFamily="34" charset="0"/>
                <a:cs typeface="Tahoma" pitchFamily="34" charset="0"/>
              </a:rPr>
              <a:t>Training for labour based in the model of labour qualifications.</a:t>
            </a:r>
            <a:endParaRPr lang="en-GB" sz="2000" dirty="0">
              <a:solidFill>
                <a:schemeClr val="bg1"/>
              </a:solidFill>
              <a:latin typeface="Tahoma" pitchFamily="34" charset="0"/>
              <a:cs typeface="Tahoma" pitchFamily="34" charset="0"/>
            </a:endParaRPr>
          </a:p>
        </p:txBody>
      </p:sp>
      <p:pic>
        <p:nvPicPr>
          <p:cNvPr id="8" name="Picture 7" descr="UKTI_Spanish.jpg"/>
          <p:cNvPicPr>
            <a:picLocks noChangeAspect="1"/>
          </p:cNvPicPr>
          <p:nvPr/>
        </p:nvPicPr>
        <p:blipFill>
          <a:blip r:embed="rId2" cstate="print"/>
          <a:srcRect/>
          <a:stretch>
            <a:fillRect/>
          </a:stretch>
        </p:blipFill>
        <p:spPr bwMode="auto">
          <a:xfrm>
            <a:off x="6927850" y="216558"/>
            <a:ext cx="1849438" cy="849313"/>
          </a:xfrm>
          <a:prstGeom prst="rect">
            <a:avLst/>
          </a:prstGeom>
          <a:noFill/>
          <a:ln w="9525">
            <a:noFill/>
            <a:miter lim="800000"/>
            <a:headEnd/>
            <a:tailEnd/>
          </a:ln>
        </p:spPr>
      </p:pic>
      <p:pic>
        <p:nvPicPr>
          <p:cNvPr id="9" name="Picture 2"/>
          <p:cNvPicPr>
            <a:picLocks noChangeAspect="1" noChangeArrowheads="1"/>
          </p:cNvPicPr>
          <p:nvPr/>
        </p:nvPicPr>
        <p:blipFill>
          <a:blip r:embed="rId3" cstate="print"/>
          <a:srcRect/>
          <a:stretch>
            <a:fillRect/>
          </a:stretch>
        </p:blipFill>
        <p:spPr bwMode="auto">
          <a:xfrm>
            <a:off x="334938" y="125674"/>
            <a:ext cx="1716782" cy="927062"/>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71600" y="2348880"/>
            <a:ext cx="7200800" cy="3672407"/>
          </a:xfrm>
        </p:spPr>
        <p:txBody>
          <a:bodyPr>
            <a:normAutofit fontScale="92500" lnSpcReduction="20000"/>
          </a:bodyPr>
          <a:lstStyle/>
          <a:p>
            <a:pPr algn="just"/>
            <a:r>
              <a:rPr lang="en-GB" dirty="0" smtClean="0"/>
              <a:t>In 2008 was launched the programme Training of  Human Resources based in Qualifications, funded by the BID.</a:t>
            </a:r>
          </a:p>
          <a:p>
            <a:pPr algn="just"/>
            <a:r>
              <a:rPr lang="en-GB" dirty="0" smtClean="0"/>
              <a:t>Today, 52 prestigious institutions –mainly national sector chambers, have been declared with "authorisation", meaning that they have permission, granted by the CONOCER to evaluate and certify competences in Mexico. </a:t>
            </a:r>
          </a:p>
        </p:txBody>
      </p:sp>
      <p:cxnSp>
        <p:nvCxnSpPr>
          <p:cNvPr id="5" name="Conector recto 28"/>
          <p:cNvCxnSpPr>
            <a:cxnSpLocks noChangeShapeType="1"/>
          </p:cNvCxnSpPr>
          <p:nvPr/>
        </p:nvCxnSpPr>
        <p:spPr bwMode="auto">
          <a:xfrm>
            <a:off x="358775" y="6248400"/>
            <a:ext cx="8423275" cy="1588"/>
          </a:xfrm>
          <a:prstGeom prst="line">
            <a:avLst/>
          </a:prstGeom>
          <a:noFill/>
          <a:ln w="15875">
            <a:solidFill>
              <a:srgbClr val="B60432"/>
            </a:solidFill>
            <a:round/>
            <a:headEnd/>
            <a:tailEnd/>
          </a:ln>
        </p:spPr>
      </p:cxnSp>
      <p:sp>
        <p:nvSpPr>
          <p:cNvPr id="7" name="Rectangle 2"/>
          <p:cNvSpPr txBox="1">
            <a:spLocks noChangeArrowheads="1"/>
          </p:cNvSpPr>
          <p:nvPr/>
        </p:nvSpPr>
        <p:spPr bwMode="auto">
          <a:xfrm>
            <a:off x="360363" y="1206500"/>
            <a:ext cx="8421687" cy="900113"/>
          </a:xfrm>
          <a:prstGeom prst="rect">
            <a:avLst/>
          </a:prstGeom>
          <a:solidFill>
            <a:srgbClr val="A40028"/>
          </a:solidFill>
          <a:ln w="9525">
            <a:noFill/>
            <a:miter lim="800000"/>
            <a:headEnd/>
            <a:tailEnd/>
          </a:ln>
        </p:spPr>
        <p:txBody>
          <a:bodyPr anchor="ctr"/>
          <a:lstStyle/>
          <a:p>
            <a:pPr defTabSz="457200"/>
            <a:endParaRPr lang="en-US" sz="2000" dirty="0" smtClean="0">
              <a:solidFill>
                <a:schemeClr val="bg1"/>
              </a:solidFill>
              <a:latin typeface="Tahoma" pitchFamily="34" charset="0"/>
              <a:cs typeface="Tahoma" pitchFamily="34" charset="0"/>
            </a:endParaRPr>
          </a:p>
          <a:p>
            <a:pPr defTabSz="457200"/>
            <a:r>
              <a:rPr lang="en-GB" sz="2000" dirty="0" smtClean="0">
                <a:solidFill>
                  <a:schemeClr val="bg1"/>
                </a:solidFill>
                <a:latin typeface="Tahoma" pitchFamily="34" charset="0"/>
                <a:cs typeface="Tahoma" pitchFamily="34" charset="0"/>
              </a:rPr>
              <a:t>Training for labour based in the model of labour qualifications.</a:t>
            </a:r>
            <a:endParaRPr lang="en-GB" sz="2000" dirty="0">
              <a:solidFill>
                <a:schemeClr val="bg1"/>
              </a:solidFill>
              <a:latin typeface="Tahoma" pitchFamily="34" charset="0"/>
              <a:cs typeface="Tahoma" pitchFamily="34" charset="0"/>
            </a:endParaRPr>
          </a:p>
        </p:txBody>
      </p:sp>
      <p:pic>
        <p:nvPicPr>
          <p:cNvPr id="8" name="Picture 7" descr="UKTI_Spanish.jpg"/>
          <p:cNvPicPr>
            <a:picLocks noChangeAspect="1"/>
          </p:cNvPicPr>
          <p:nvPr/>
        </p:nvPicPr>
        <p:blipFill>
          <a:blip r:embed="rId2" cstate="print"/>
          <a:srcRect/>
          <a:stretch>
            <a:fillRect/>
          </a:stretch>
        </p:blipFill>
        <p:spPr bwMode="auto">
          <a:xfrm>
            <a:off x="6927850" y="216558"/>
            <a:ext cx="1849438" cy="849313"/>
          </a:xfrm>
          <a:prstGeom prst="rect">
            <a:avLst/>
          </a:prstGeom>
          <a:noFill/>
          <a:ln w="9525">
            <a:noFill/>
            <a:miter lim="800000"/>
            <a:headEnd/>
            <a:tailEnd/>
          </a:ln>
        </p:spPr>
      </p:pic>
      <p:pic>
        <p:nvPicPr>
          <p:cNvPr id="9" name="Picture 2"/>
          <p:cNvPicPr>
            <a:picLocks noChangeAspect="1" noChangeArrowheads="1"/>
          </p:cNvPicPr>
          <p:nvPr/>
        </p:nvPicPr>
        <p:blipFill>
          <a:blip r:embed="rId3" cstate="print"/>
          <a:srcRect/>
          <a:stretch>
            <a:fillRect/>
          </a:stretch>
        </p:blipFill>
        <p:spPr bwMode="auto">
          <a:xfrm>
            <a:off x="334938" y="125674"/>
            <a:ext cx="1716782" cy="927062"/>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cto 28"/>
          <p:cNvCxnSpPr>
            <a:cxnSpLocks noChangeShapeType="1"/>
          </p:cNvCxnSpPr>
          <p:nvPr/>
        </p:nvCxnSpPr>
        <p:spPr bwMode="auto">
          <a:xfrm>
            <a:off x="358775" y="6248400"/>
            <a:ext cx="8423275" cy="1588"/>
          </a:xfrm>
          <a:prstGeom prst="line">
            <a:avLst/>
          </a:prstGeom>
          <a:noFill/>
          <a:ln w="15875">
            <a:solidFill>
              <a:srgbClr val="B60432"/>
            </a:solidFill>
            <a:round/>
            <a:headEnd/>
            <a:tailEnd/>
          </a:ln>
        </p:spPr>
      </p:cxnSp>
      <p:sp>
        <p:nvSpPr>
          <p:cNvPr id="5" name="Rectangle 2"/>
          <p:cNvSpPr txBox="1">
            <a:spLocks noChangeArrowheads="1"/>
          </p:cNvSpPr>
          <p:nvPr/>
        </p:nvSpPr>
        <p:spPr bwMode="auto">
          <a:xfrm>
            <a:off x="360363" y="1206500"/>
            <a:ext cx="8421687" cy="900113"/>
          </a:xfrm>
          <a:prstGeom prst="rect">
            <a:avLst/>
          </a:prstGeom>
          <a:solidFill>
            <a:srgbClr val="A40028"/>
          </a:solidFill>
          <a:ln w="9525">
            <a:noFill/>
            <a:miter lim="800000"/>
            <a:headEnd/>
            <a:tailEnd/>
          </a:ln>
        </p:spPr>
        <p:txBody>
          <a:bodyPr anchor="ctr"/>
          <a:lstStyle/>
          <a:p>
            <a:pPr defTabSz="457200"/>
            <a:endParaRPr lang="en-US" sz="2000" dirty="0" smtClean="0">
              <a:solidFill>
                <a:schemeClr val="bg1"/>
              </a:solidFill>
              <a:latin typeface="Tahoma" pitchFamily="34" charset="0"/>
              <a:cs typeface="Tahoma" pitchFamily="34" charset="0"/>
            </a:endParaRPr>
          </a:p>
          <a:p>
            <a:pPr defTabSz="457200"/>
            <a:r>
              <a:rPr lang="en-GB" sz="2000" dirty="0" smtClean="0">
                <a:solidFill>
                  <a:schemeClr val="bg1"/>
                </a:solidFill>
                <a:latin typeface="Tahoma" pitchFamily="34" charset="0"/>
                <a:cs typeface="Tahoma" pitchFamily="34" charset="0"/>
              </a:rPr>
              <a:t>Mexican Vocational Education and Training system strengths</a:t>
            </a:r>
            <a:endParaRPr lang="en-GB" sz="2000" dirty="0">
              <a:solidFill>
                <a:schemeClr val="bg1"/>
              </a:solidFill>
              <a:latin typeface="Tahoma" pitchFamily="34" charset="0"/>
              <a:cs typeface="Tahoma" pitchFamily="34" charset="0"/>
            </a:endParaRPr>
          </a:p>
        </p:txBody>
      </p:sp>
      <p:pic>
        <p:nvPicPr>
          <p:cNvPr id="6" name="Picture 7" descr="UKTI_Spanish.jpg"/>
          <p:cNvPicPr>
            <a:picLocks noChangeAspect="1"/>
          </p:cNvPicPr>
          <p:nvPr/>
        </p:nvPicPr>
        <p:blipFill>
          <a:blip r:embed="rId2" cstate="print"/>
          <a:srcRect/>
          <a:stretch>
            <a:fillRect/>
          </a:stretch>
        </p:blipFill>
        <p:spPr bwMode="auto">
          <a:xfrm>
            <a:off x="6927850" y="216558"/>
            <a:ext cx="1849438" cy="849313"/>
          </a:xfrm>
          <a:prstGeom prst="rect">
            <a:avLst/>
          </a:prstGeom>
          <a:noFill/>
          <a:ln w="9525">
            <a:noFill/>
            <a:miter lim="800000"/>
            <a:headEnd/>
            <a:tailEnd/>
          </a:ln>
        </p:spPr>
      </p:pic>
      <p:sp>
        <p:nvSpPr>
          <p:cNvPr id="8" name="7 Marcador de contenido"/>
          <p:cNvSpPr>
            <a:spLocks noGrp="1"/>
          </p:cNvSpPr>
          <p:nvPr>
            <p:ph idx="1"/>
          </p:nvPr>
        </p:nvSpPr>
        <p:spPr>
          <a:xfrm>
            <a:off x="971600" y="2348880"/>
            <a:ext cx="7200800" cy="3672407"/>
          </a:xfrm>
        </p:spPr>
        <p:txBody>
          <a:bodyPr>
            <a:normAutofit fontScale="77500" lnSpcReduction="20000"/>
          </a:bodyPr>
          <a:lstStyle/>
          <a:p>
            <a:pPr algn="just"/>
            <a:r>
              <a:rPr lang="en-GB" dirty="0" smtClean="0"/>
              <a:t>Mexico’s will to address the challenges faced by VET is illustrated by numerous recent initiatives, such as the reform of the technological baccalaureate </a:t>
            </a:r>
            <a:r>
              <a:rPr lang="en-GB" i="1" dirty="0" smtClean="0"/>
              <a:t>and the creation of trainee grants.</a:t>
            </a:r>
          </a:p>
          <a:p>
            <a:pPr algn="just"/>
            <a:r>
              <a:rPr lang="en-GB" dirty="0" smtClean="0"/>
              <a:t>VET in Mexico plays an important social role by providing learning opportunities to students at risk of dropping out. </a:t>
            </a:r>
          </a:p>
          <a:p>
            <a:pPr lvl="1" algn="just"/>
            <a:r>
              <a:rPr lang="en-GB" dirty="0" smtClean="0"/>
              <a:t>Various initiatives, such as “mobile training units” </a:t>
            </a:r>
            <a:r>
              <a:rPr lang="en-GB" i="1" dirty="0" smtClean="0"/>
              <a:t>reach out to students in remote regions with limited </a:t>
            </a:r>
            <a:r>
              <a:rPr lang="en-GB" dirty="0" smtClean="0"/>
              <a:t>opportunities for learning.</a:t>
            </a:r>
            <a:endParaRPr lang="en-GB" dirty="0"/>
          </a:p>
        </p:txBody>
      </p:sp>
      <p:pic>
        <p:nvPicPr>
          <p:cNvPr id="7" name="Picture 2"/>
          <p:cNvPicPr>
            <a:picLocks noChangeAspect="1" noChangeArrowheads="1"/>
          </p:cNvPicPr>
          <p:nvPr/>
        </p:nvPicPr>
        <p:blipFill>
          <a:blip r:embed="rId3" cstate="print"/>
          <a:srcRect/>
          <a:stretch>
            <a:fillRect/>
          </a:stretch>
        </p:blipFill>
        <p:spPr bwMode="auto">
          <a:xfrm>
            <a:off x="334938" y="125674"/>
            <a:ext cx="1716782" cy="927062"/>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cto 28"/>
          <p:cNvCxnSpPr>
            <a:cxnSpLocks noChangeShapeType="1"/>
          </p:cNvCxnSpPr>
          <p:nvPr/>
        </p:nvCxnSpPr>
        <p:spPr bwMode="auto">
          <a:xfrm>
            <a:off x="358775" y="6248400"/>
            <a:ext cx="8423275" cy="1588"/>
          </a:xfrm>
          <a:prstGeom prst="line">
            <a:avLst/>
          </a:prstGeom>
          <a:noFill/>
          <a:ln w="15875">
            <a:solidFill>
              <a:srgbClr val="B60432"/>
            </a:solidFill>
            <a:round/>
            <a:headEnd/>
            <a:tailEnd/>
          </a:ln>
        </p:spPr>
      </p:cxnSp>
      <p:sp>
        <p:nvSpPr>
          <p:cNvPr id="5" name="Rectangle 2"/>
          <p:cNvSpPr txBox="1">
            <a:spLocks noChangeArrowheads="1"/>
          </p:cNvSpPr>
          <p:nvPr/>
        </p:nvSpPr>
        <p:spPr bwMode="auto">
          <a:xfrm>
            <a:off x="360363" y="1206500"/>
            <a:ext cx="8421687" cy="900113"/>
          </a:xfrm>
          <a:prstGeom prst="rect">
            <a:avLst/>
          </a:prstGeom>
          <a:solidFill>
            <a:srgbClr val="A40028"/>
          </a:solidFill>
          <a:ln w="9525">
            <a:noFill/>
            <a:miter lim="800000"/>
            <a:headEnd/>
            <a:tailEnd/>
          </a:ln>
        </p:spPr>
        <p:txBody>
          <a:bodyPr anchor="ctr"/>
          <a:lstStyle/>
          <a:p>
            <a:pPr defTabSz="457200"/>
            <a:endParaRPr lang="en-US" sz="2000" dirty="0" smtClean="0">
              <a:solidFill>
                <a:schemeClr val="bg1"/>
              </a:solidFill>
              <a:latin typeface="Tahoma" pitchFamily="34" charset="0"/>
              <a:cs typeface="Tahoma" pitchFamily="34" charset="0"/>
            </a:endParaRPr>
          </a:p>
          <a:p>
            <a:pPr defTabSz="457200"/>
            <a:r>
              <a:rPr lang="en-GB" sz="2000" dirty="0" smtClean="0">
                <a:solidFill>
                  <a:schemeClr val="bg1"/>
                </a:solidFill>
                <a:latin typeface="Tahoma" pitchFamily="34" charset="0"/>
                <a:cs typeface="Tahoma" pitchFamily="34" charset="0"/>
              </a:rPr>
              <a:t>Mexican VET system strengths</a:t>
            </a:r>
          </a:p>
        </p:txBody>
      </p:sp>
      <p:pic>
        <p:nvPicPr>
          <p:cNvPr id="6" name="Picture 7" descr="UKTI_Spanish.jpg"/>
          <p:cNvPicPr>
            <a:picLocks noChangeAspect="1"/>
          </p:cNvPicPr>
          <p:nvPr/>
        </p:nvPicPr>
        <p:blipFill>
          <a:blip r:embed="rId2" cstate="print"/>
          <a:srcRect/>
          <a:stretch>
            <a:fillRect/>
          </a:stretch>
        </p:blipFill>
        <p:spPr bwMode="auto">
          <a:xfrm>
            <a:off x="6927850" y="216558"/>
            <a:ext cx="1849438" cy="849313"/>
          </a:xfrm>
          <a:prstGeom prst="rect">
            <a:avLst/>
          </a:prstGeom>
          <a:noFill/>
          <a:ln w="9525">
            <a:noFill/>
            <a:miter lim="800000"/>
            <a:headEnd/>
            <a:tailEnd/>
          </a:ln>
        </p:spPr>
      </p:pic>
      <p:sp>
        <p:nvSpPr>
          <p:cNvPr id="8" name="7 Marcador de contenido"/>
          <p:cNvSpPr>
            <a:spLocks noGrp="1"/>
          </p:cNvSpPr>
          <p:nvPr>
            <p:ph idx="1"/>
          </p:nvPr>
        </p:nvSpPr>
        <p:spPr>
          <a:xfrm>
            <a:off x="971600" y="2348880"/>
            <a:ext cx="7200800" cy="3672407"/>
          </a:xfrm>
        </p:spPr>
        <p:txBody>
          <a:bodyPr>
            <a:normAutofit fontScale="85000" lnSpcReduction="20000"/>
          </a:bodyPr>
          <a:lstStyle/>
          <a:p>
            <a:pPr algn="just"/>
            <a:r>
              <a:rPr lang="en-GB" dirty="0" smtClean="0"/>
              <a:t>In some fields and subsystems of upper secondary VET, Mexico has excellent data on the labour market outcomes of VET graduates through the Labour Market Observatory</a:t>
            </a:r>
          </a:p>
          <a:p>
            <a:pPr algn="just"/>
            <a:r>
              <a:rPr lang="en-GB" dirty="0" smtClean="0"/>
              <a:t>Encouraging measures have been taken to integrate VET into a broad framework of lifelong learning, including the elimination of dead-ends and recent reforms aiming to facilitate mobility within the educational system.</a:t>
            </a:r>
            <a:endParaRPr lang="en-GB" dirty="0"/>
          </a:p>
        </p:txBody>
      </p:sp>
      <p:pic>
        <p:nvPicPr>
          <p:cNvPr id="7" name="Picture 2"/>
          <p:cNvPicPr>
            <a:picLocks noChangeAspect="1" noChangeArrowheads="1"/>
          </p:cNvPicPr>
          <p:nvPr/>
        </p:nvPicPr>
        <p:blipFill>
          <a:blip r:embed="rId3" cstate="print"/>
          <a:srcRect/>
          <a:stretch>
            <a:fillRect/>
          </a:stretch>
        </p:blipFill>
        <p:spPr bwMode="auto">
          <a:xfrm>
            <a:off x="334938" y="125674"/>
            <a:ext cx="1716782" cy="927062"/>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cto 28"/>
          <p:cNvCxnSpPr>
            <a:cxnSpLocks noChangeShapeType="1"/>
          </p:cNvCxnSpPr>
          <p:nvPr/>
        </p:nvCxnSpPr>
        <p:spPr bwMode="auto">
          <a:xfrm>
            <a:off x="358775" y="6248400"/>
            <a:ext cx="8423275" cy="1588"/>
          </a:xfrm>
          <a:prstGeom prst="line">
            <a:avLst/>
          </a:prstGeom>
          <a:noFill/>
          <a:ln w="15875">
            <a:solidFill>
              <a:srgbClr val="B60432"/>
            </a:solidFill>
            <a:round/>
            <a:headEnd/>
            <a:tailEnd/>
          </a:ln>
        </p:spPr>
      </p:cxnSp>
      <p:sp>
        <p:nvSpPr>
          <p:cNvPr id="5" name="Rectangle 2"/>
          <p:cNvSpPr txBox="1">
            <a:spLocks noChangeArrowheads="1"/>
          </p:cNvSpPr>
          <p:nvPr/>
        </p:nvSpPr>
        <p:spPr bwMode="auto">
          <a:xfrm>
            <a:off x="360363" y="1206500"/>
            <a:ext cx="8421687" cy="900113"/>
          </a:xfrm>
          <a:prstGeom prst="rect">
            <a:avLst/>
          </a:prstGeom>
          <a:solidFill>
            <a:srgbClr val="A40028"/>
          </a:solidFill>
          <a:ln w="9525">
            <a:noFill/>
            <a:miter lim="800000"/>
            <a:headEnd/>
            <a:tailEnd/>
          </a:ln>
        </p:spPr>
        <p:txBody>
          <a:bodyPr anchor="ctr"/>
          <a:lstStyle/>
          <a:p>
            <a:pPr defTabSz="457200"/>
            <a:endParaRPr lang="en-US" sz="2000" dirty="0" smtClean="0">
              <a:solidFill>
                <a:schemeClr val="bg1"/>
              </a:solidFill>
              <a:latin typeface="Tahoma" pitchFamily="34" charset="0"/>
              <a:cs typeface="Tahoma" pitchFamily="34" charset="0"/>
            </a:endParaRPr>
          </a:p>
          <a:p>
            <a:pPr defTabSz="457200"/>
            <a:r>
              <a:rPr lang="en-GB" sz="2000" dirty="0" smtClean="0">
                <a:solidFill>
                  <a:schemeClr val="bg1"/>
                </a:solidFill>
                <a:latin typeface="Tahoma" pitchFamily="34" charset="0"/>
                <a:cs typeface="Tahoma" pitchFamily="34" charset="0"/>
              </a:rPr>
              <a:t>Mexican VET system strengths</a:t>
            </a:r>
          </a:p>
        </p:txBody>
      </p:sp>
      <p:pic>
        <p:nvPicPr>
          <p:cNvPr id="6" name="Picture 7" descr="UKTI_Spanish.jpg"/>
          <p:cNvPicPr>
            <a:picLocks noChangeAspect="1"/>
          </p:cNvPicPr>
          <p:nvPr/>
        </p:nvPicPr>
        <p:blipFill>
          <a:blip r:embed="rId2" cstate="print"/>
          <a:srcRect/>
          <a:stretch>
            <a:fillRect/>
          </a:stretch>
        </p:blipFill>
        <p:spPr bwMode="auto">
          <a:xfrm>
            <a:off x="6927850" y="216558"/>
            <a:ext cx="1849438" cy="849313"/>
          </a:xfrm>
          <a:prstGeom prst="rect">
            <a:avLst/>
          </a:prstGeom>
          <a:noFill/>
          <a:ln w="9525">
            <a:noFill/>
            <a:miter lim="800000"/>
            <a:headEnd/>
            <a:tailEnd/>
          </a:ln>
        </p:spPr>
      </p:pic>
      <p:sp>
        <p:nvSpPr>
          <p:cNvPr id="7" name="7 Marcador de contenido"/>
          <p:cNvSpPr>
            <a:spLocks noGrp="1"/>
          </p:cNvSpPr>
          <p:nvPr>
            <p:ph idx="1"/>
          </p:nvPr>
        </p:nvSpPr>
        <p:spPr>
          <a:xfrm>
            <a:off x="971600" y="2348880"/>
            <a:ext cx="7200800" cy="3672407"/>
          </a:xfrm>
        </p:spPr>
        <p:txBody>
          <a:bodyPr>
            <a:normAutofit fontScale="92500" lnSpcReduction="10000"/>
          </a:bodyPr>
          <a:lstStyle/>
          <a:p>
            <a:pPr algn="just"/>
            <a:r>
              <a:rPr lang="en-GB" dirty="0" smtClean="0"/>
              <a:t>There are some excellent examples of collaboration between VET schools and employers.</a:t>
            </a:r>
          </a:p>
          <a:p>
            <a:pPr algn="just"/>
            <a:r>
              <a:rPr lang="en-GB" dirty="0" smtClean="0"/>
              <a:t>Many VET teachers and trainers have work experience in their field and often continue to work in industry part-time, which should help to keep their vocational skills up-to-date.</a:t>
            </a:r>
            <a:endParaRPr lang="en-GB" dirty="0"/>
          </a:p>
        </p:txBody>
      </p:sp>
      <p:pic>
        <p:nvPicPr>
          <p:cNvPr id="8" name="Picture 2"/>
          <p:cNvPicPr>
            <a:picLocks noChangeAspect="1" noChangeArrowheads="1"/>
          </p:cNvPicPr>
          <p:nvPr/>
        </p:nvPicPr>
        <p:blipFill>
          <a:blip r:embed="rId3" cstate="print"/>
          <a:srcRect/>
          <a:stretch>
            <a:fillRect/>
          </a:stretch>
        </p:blipFill>
        <p:spPr bwMode="auto">
          <a:xfrm>
            <a:off x="334938" y="125674"/>
            <a:ext cx="1716782" cy="927062"/>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cto 28"/>
          <p:cNvCxnSpPr>
            <a:cxnSpLocks noChangeShapeType="1"/>
          </p:cNvCxnSpPr>
          <p:nvPr/>
        </p:nvCxnSpPr>
        <p:spPr bwMode="auto">
          <a:xfrm>
            <a:off x="358775" y="6248400"/>
            <a:ext cx="8423275" cy="1588"/>
          </a:xfrm>
          <a:prstGeom prst="line">
            <a:avLst/>
          </a:prstGeom>
          <a:noFill/>
          <a:ln w="15875">
            <a:solidFill>
              <a:srgbClr val="B60432"/>
            </a:solidFill>
            <a:round/>
            <a:headEnd/>
            <a:tailEnd/>
          </a:ln>
        </p:spPr>
      </p:cxnSp>
      <p:sp>
        <p:nvSpPr>
          <p:cNvPr id="5" name="Rectangle 2"/>
          <p:cNvSpPr txBox="1">
            <a:spLocks noChangeArrowheads="1"/>
          </p:cNvSpPr>
          <p:nvPr/>
        </p:nvSpPr>
        <p:spPr bwMode="auto">
          <a:xfrm>
            <a:off x="360363" y="1206500"/>
            <a:ext cx="8421687" cy="900113"/>
          </a:xfrm>
          <a:prstGeom prst="rect">
            <a:avLst/>
          </a:prstGeom>
          <a:solidFill>
            <a:srgbClr val="A40028"/>
          </a:solidFill>
          <a:ln w="9525">
            <a:noFill/>
            <a:miter lim="800000"/>
            <a:headEnd/>
            <a:tailEnd/>
          </a:ln>
        </p:spPr>
        <p:txBody>
          <a:bodyPr anchor="ctr"/>
          <a:lstStyle/>
          <a:p>
            <a:pPr defTabSz="457200"/>
            <a:endParaRPr lang="en-US" sz="2000" dirty="0" smtClean="0">
              <a:solidFill>
                <a:schemeClr val="bg1"/>
              </a:solidFill>
              <a:latin typeface="Tahoma" pitchFamily="34" charset="0"/>
              <a:cs typeface="Tahoma" pitchFamily="34" charset="0"/>
            </a:endParaRPr>
          </a:p>
          <a:p>
            <a:pPr defTabSz="457200"/>
            <a:r>
              <a:rPr lang="en-GB" sz="2000" dirty="0" smtClean="0">
                <a:solidFill>
                  <a:schemeClr val="bg1"/>
                </a:solidFill>
                <a:latin typeface="Tahoma" pitchFamily="34" charset="0"/>
                <a:cs typeface="Tahoma" pitchFamily="34" charset="0"/>
              </a:rPr>
              <a:t>Challenges</a:t>
            </a:r>
          </a:p>
        </p:txBody>
      </p:sp>
      <p:pic>
        <p:nvPicPr>
          <p:cNvPr id="6" name="Picture 7" descr="UKTI_Spanish.jpg"/>
          <p:cNvPicPr>
            <a:picLocks noChangeAspect="1"/>
          </p:cNvPicPr>
          <p:nvPr/>
        </p:nvPicPr>
        <p:blipFill>
          <a:blip r:embed="rId2" cstate="print"/>
          <a:srcRect/>
          <a:stretch>
            <a:fillRect/>
          </a:stretch>
        </p:blipFill>
        <p:spPr bwMode="auto">
          <a:xfrm>
            <a:off x="6927850" y="216558"/>
            <a:ext cx="1849438" cy="849313"/>
          </a:xfrm>
          <a:prstGeom prst="rect">
            <a:avLst/>
          </a:prstGeom>
          <a:noFill/>
          <a:ln w="9525">
            <a:noFill/>
            <a:miter lim="800000"/>
            <a:headEnd/>
            <a:tailEnd/>
          </a:ln>
        </p:spPr>
      </p:pic>
      <p:sp>
        <p:nvSpPr>
          <p:cNvPr id="7" name="7 Marcador de contenido"/>
          <p:cNvSpPr>
            <a:spLocks noGrp="1"/>
          </p:cNvSpPr>
          <p:nvPr>
            <p:ph idx="1"/>
          </p:nvPr>
        </p:nvSpPr>
        <p:spPr>
          <a:xfrm>
            <a:off x="971600" y="2348880"/>
            <a:ext cx="7200800" cy="3672407"/>
          </a:xfrm>
        </p:spPr>
        <p:txBody>
          <a:bodyPr>
            <a:normAutofit fontScale="92500" lnSpcReduction="10000"/>
          </a:bodyPr>
          <a:lstStyle/>
          <a:p>
            <a:pPr algn="just"/>
            <a:r>
              <a:rPr lang="en-GB" dirty="0" smtClean="0"/>
              <a:t>Effective coordination and coherence within upper secondary VET remains a challenge. </a:t>
            </a:r>
          </a:p>
          <a:p>
            <a:pPr lvl="1" algn="just"/>
            <a:r>
              <a:rPr lang="en-GB" dirty="0" smtClean="0"/>
              <a:t>The various subsystems of upper secondary VET sometimes have divergent interests, which hinders effective policy development.</a:t>
            </a:r>
          </a:p>
          <a:p>
            <a:pPr algn="just"/>
            <a:r>
              <a:rPr lang="en-GB" dirty="0" smtClean="0"/>
              <a:t>Linkages between the VET system and employers still relatively weak.</a:t>
            </a:r>
            <a:endParaRPr lang="en-GB" dirty="0"/>
          </a:p>
        </p:txBody>
      </p:sp>
      <p:pic>
        <p:nvPicPr>
          <p:cNvPr id="8" name="Picture 2"/>
          <p:cNvPicPr>
            <a:picLocks noChangeAspect="1" noChangeArrowheads="1"/>
          </p:cNvPicPr>
          <p:nvPr/>
        </p:nvPicPr>
        <p:blipFill>
          <a:blip r:embed="rId3" cstate="print"/>
          <a:srcRect/>
          <a:stretch>
            <a:fillRect/>
          </a:stretch>
        </p:blipFill>
        <p:spPr bwMode="auto">
          <a:xfrm>
            <a:off x="334938" y="125674"/>
            <a:ext cx="1716782" cy="927062"/>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cto 28"/>
          <p:cNvCxnSpPr>
            <a:cxnSpLocks noChangeShapeType="1"/>
          </p:cNvCxnSpPr>
          <p:nvPr/>
        </p:nvCxnSpPr>
        <p:spPr bwMode="auto">
          <a:xfrm>
            <a:off x="358775" y="6248400"/>
            <a:ext cx="8423275" cy="1588"/>
          </a:xfrm>
          <a:prstGeom prst="line">
            <a:avLst/>
          </a:prstGeom>
          <a:noFill/>
          <a:ln w="15875">
            <a:solidFill>
              <a:srgbClr val="B60432"/>
            </a:solidFill>
            <a:round/>
            <a:headEnd/>
            <a:tailEnd/>
          </a:ln>
        </p:spPr>
      </p:cxnSp>
      <p:sp>
        <p:nvSpPr>
          <p:cNvPr id="5" name="Rectangle 2"/>
          <p:cNvSpPr txBox="1">
            <a:spLocks noChangeArrowheads="1"/>
          </p:cNvSpPr>
          <p:nvPr/>
        </p:nvSpPr>
        <p:spPr bwMode="auto">
          <a:xfrm>
            <a:off x="360363" y="1206500"/>
            <a:ext cx="8421687" cy="900113"/>
          </a:xfrm>
          <a:prstGeom prst="rect">
            <a:avLst/>
          </a:prstGeom>
          <a:solidFill>
            <a:srgbClr val="A40028"/>
          </a:solidFill>
          <a:ln w="9525">
            <a:noFill/>
            <a:miter lim="800000"/>
            <a:headEnd/>
            <a:tailEnd/>
          </a:ln>
        </p:spPr>
        <p:txBody>
          <a:bodyPr anchor="ctr"/>
          <a:lstStyle/>
          <a:p>
            <a:pPr defTabSz="457200"/>
            <a:endParaRPr lang="en-US" sz="2000" dirty="0" smtClean="0">
              <a:solidFill>
                <a:schemeClr val="bg1"/>
              </a:solidFill>
              <a:latin typeface="Tahoma" pitchFamily="34" charset="0"/>
              <a:cs typeface="Tahoma" pitchFamily="34" charset="0"/>
            </a:endParaRPr>
          </a:p>
          <a:p>
            <a:pPr defTabSz="457200"/>
            <a:r>
              <a:rPr lang="en-GB" sz="2000" dirty="0" smtClean="0">
                <a:solidFill>
                  <a:schemeClr val="bg1"/>
                </a:solidFill>
                <a:latin typeface="Tahoma" pitchFamily="34" charset="0"/>
                <a:cs typeface="Tahoma" pitchFamily="34" charset="0"/>
              </a:rPr>
              <a:t>Challenges</a:t>
            </a:r>
          </a:p>
        </p:txBody>
      </p:sp>
      <p:pic>
        <p:nvPicPr>
          <p:cNvPr id="6" name="Picture 7" descr="UKTI_Spanish.jpg"/>
          <p:cNvPicPr>
            <a:picLocks noChangeAspect="1"/>
          </p:cNvPicPr>
          <p:nvPr/>
        </p:nvPicPr>
        <p:blipFill>
          <a:blip r:embed="rId2" cstate="print"/>
          <a:srcRect/>
          <a:stretch>
            <a:fillRect/>
          </a:stretch>
        </p:blipFill>
        <p:spPr bwMode="auto">
          <a:xfrm>
            <a:off x="6927850" y="216558"/>
            <a:ext cx="1849438" cy="849313"/>
          </a:xfrm>
          <a:prstGeom prst="rect">
            <a:avLst/>
          </a:prstGeom>
          <a:noFill/>
          <a:ln w="9525">
            <a:noFill/>
            <a:miter lim="800000"/>
            <a:headEnd/>
            <a:tailEnd/>
          </a:ln>
        </p:spPr>
      </p:pic>
      <p:sp>
        <p:nvSpPr>
          <p:cNvPr id="7" name="7 Marcador de contenido"/>
          <p:cNvSpPr>
            <a:spLocks noGrp="1"/>
          </p:cNvSpPr>
          <p:nvPr>
            <p:ph idx="1"/>
          </p:nvPr>
        </p:nvSpPr>
        <p:spPr>
          <a:xfrm>
            <a:off x="971600" y="2348880"/>
            <a:ext cx="7200800" cy="3672407"/>
          </a:xfrm>
        </p:spPr>
        <p:txBody>
          <a:bodyPr>
            <a:normAutofit fontScale="85000" lnSpcReduction="20000"/>
          </a:bodyPr>
          <a:lstStyle/>
          <a:p>
            <a:pPr algn="just"/>
            <a:r>
              <a:rPr lang="en-GB" dirty="0" smtClean="0"/>
              <a:t>The existing set of VET qualifications is not regularly updated and has limited recognition in the labour market.</a:t>
            </a:r>
          </a:p>
          <a:p>
            <a:pPr algn="just"/>
            <a:r>
              <a:rPr lang="en-GB" dirty="0" smtClean="0"/>
              <a:t>The pedagogical preparation of some VET teachers and trainers is insufficient.</a:t>
            </a:r>
          </a:p>
          <a:p>
            <a:pPr algn="just"/>
            <a:r>
              <a:rPr lang="en-GB" dirty="0" smtClean="0"/>
              <a:t>There is wide variation both in the quantity and quality of workplace training for VET students.</a:t>
            </a:r>
          </a:p>
          <a:p>
            <a:pPr algn="just"/>
            <a:r>
              <a:rPr lang="en-GB" dirty="0" smtClean="0"/>
              <a:t>There are weaknesses in the availability and use of data for policy making purposes and to inform stakeholders.</a:t>
            </a:r>
            <a:endParaRPr lang="en-GB" dirty="0"/>
          </a:p>
        </p:txBody>
      </p:sp>
      <p:pic>
        <p:nvPicPr>
          <p:cNvPr id="8" name="Picture 2"/>
          <p:cNvPicPr>
            <a:picLocks noChangeAspect="1" noChangeArrowheads="1"/>
          </p:cNvPicPr>
          <p:nvPr/>
        </p:nvPicPr>
        <p:blipFill>
          <a:blip r:embed="rId3" cstate="print"/>
          <a:srcRect/>
          <a:stretch>
            <a:fillRect/>
          </a:stretch>
        </p:blipFill>
        <p:spPr bwMode="auto">
          <a:xfrm>
            <a:off x="334938" y="125674"/>
            <a:ext cx="1716782" cy="927062"/>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ctrTitle"/>
          </p:nvPr>
        </p:nvSpPr>
        <p:spPr>
          <a:xfrm>
            <a:off x="358775" y="1296988"/>
            <a:ext cx="8424863" cy="1447800"/>
          </a:xfrm>
          <a:noFill/>
        </p:spPr>
        <p:txBody>
          <a:bodyPr/>
          <a:lstStyle/>
          <a:p>
            <a:pPr eaLnBrk="1" hangingPunct="1"/>
            <a:r>
              <a:rPr lang="en-US" sz="2600" smtClean="0">
                <a:ea typeface="ＭＳ Ｐゴシック" pitchFamily="34" charset="-128"/>
              </a:rPr>
              <a:t/>
            </a:r>
            <a:br>
              <a:rPr lang="en-US" sz="2600" smtClean="0">
                <a:ea typeface="ＭＳ Ｐゴシック" pitchFamily="34" charset="-128"/>
              </a:rPr>
            </a:br>
            <a:r>
              <a:rPr lang="en-US" sz="2600" smtClean="0">
                <a:ea typeface="ＭＳ Ｐゴシック" pitchFamily="34" charset="-128"/>
              </a:rPr>
              <a:t/>
            </a:r>
            <a:br>
              <a:rPr lang="en-US" sz="2600" smtClean="0">
                <a:ea typeface="ＭＳ Ｐゴシック" pitchFamily="34" charset="-128"/>
              </a:rPr>
            </a:br>
            <a:r>
              <a:rPr lang="en-US" sz="2600" smtClean="0">
                <a:ea typeface="ＭＳ Ｐゴシック" pitchFamily="34" charset="-128"/>
              </a:rPr>
              <a:t/>
            </a:r>
            <a:br>
              <a:rPr lang="en-US" sz="2600" smtClean="0">
                <a:ea typeface="ＭＳ Ｐゴシック" pitchFamily="34" charset="-128"/>
              </a:rPr>
            </a:br>
            <a:endParaRPr lang="en-GB" sz="2600" smtClean="0">
              <a:ea typeface="ＭＳ Ｐゴシック" pitchFamily="34" charset="-128"/>
            </a:endParaRPr>
          </a:p>
        </p:txBody>
      </p:sp>
      <p:pic>
        <p:nvPicPr>
          <p:cNvPr id="19461" name="Imagen 9" descr="IMG_1187.jpg"/>
          <p:cNvPicPr>
            <a:picLocks noChangeAspect="1"/>
          </p:cNvPicPr>
          <p:nvPr/>
        </p:nvPicPr>
        <p:blipFill>
          <a:blip r:embed="rId3" cstate="print"/>
          <a:srcRect t="11964"/>
          <a:stretch>
            <a:fillRect/>
          </a:stretch>
        </p:blipFill>
        <p:spPr bwMode="auto">
          <a:xfrm>
            <a:off x="360363" y="3671888"/>
            <a:ext cx="8415337" cy="2590800"/>
          </a:xfrm>
          <a:prstGeom prst="rect">
            <a:avLst/>
          </a:prstGeom>
          <a:noFill/>
          <a:ln w="9525">
            <a:noFill/>
            <a:miter lim="800000"/>
            <a:headEnd/>
            <a:tailEnd/>
          </a:ln>
        </p:spPr>
      </p:pic>
      <p:pic>
        <p:nvPicPr>
          <p:cNvPr id="19462" name="Imagen 6" descr="UKTI_LogoAW_MasterSpanish_RGB.jpg"/>
          <p:cNvPicPr>
            <a:picLocks noChangeAspect="1"/>
          </p:cNvPicPr>
          <p:nvPr/>
        </p:nvPicPr>
        <p:blipFill>
          <a:blip r:embed="rId4" cstate="print"/>
          <a:srcRect t="11539" b="11539"/>
          <a:stretch>
            <a:fillRect/>
          </a:stretch>
        </p:blipFill>
        <p:spPr bwMode="auto">
          <a:xfrm>
            <a:off x="7010400" y="152400"/>
            <a:ext cx="1905000" cy="733425"/>
          </a:xfrm>
          <a:prstGeom prst="rect">
            <a:avLst/>
          </a:prstGeom>
          <a:noFill/>
          <a:ln w="9525">
            <a:noFill/>
            <a:miter lim="800000"/>
            <a:headEnd/>
            <a:tailEnd/>
          </a:ln>
        </p:spPr>
      </p:pic>
      <p:sp>
        <p:nvSpPr>
          <p:cNvPr id="19463" name="Rectangle 3"/>
          <p:cNvSpPr>
            <a:spLocks noGrp="1" noChangeArrowheads="1"/>
          </p:cNvSpPr>
          <p:nvPr>
            <p:ph type="subTitle" idx="1"/>
          </p:nvPr>
        </p:nvSpPr>
        <p:spPr>
          <a:xfrm>
            <a:off x="360363" y="2505075"/>
            <a:ext cx="8423275" cy="1231900"/>
          </a:xfrm>
        </p:spPr>
        <p:txBody>
          <a:bodyPr/>
          <a:lstStyle/>
          <a:p>
            <a:pPr eaLnBrk="1" hangingPunct="1"/>
            <a:r>
              <a:rPr lang="en-US" b="1" dirty="0" smtClean="0">
                <a:ea typeface="ＭＳ Ｐゴシック" pitchFamily="34" charset="-128"/>
              </a:rPr>
              <a:t>Paola JIMENEZ</a:t>
            </a:r>
          </a:p>
          <a:p>
            <a:pPr eaLnBrk="1" hangingPunct="1"/>
            <a:r>
              <a:rPr lang="en-US" dirty="0" smtClean="0">
                <a:ea typeface="ＭＳ Ｐゴシック" pitchFamily="34" charset="-128"/>
              </a:rPr>
              <a:t>UKTI Research Officer, Education &amp; Training</a:t>
            </a:r>
          </a:p>
          <a:p>
            <a:pPr eaLnBrk="1" hangingPunct="1"/>
            <a:r>
              <a:rPr lang="en-US" dirty="0" smtClean="0">
                <a:ea typeface="ＭＳ Ｐゴシック" pitchFamily="34" charset="-128"/>
              </a:rPr>
              <a:t>Paola.Jimenez@fco.gov.uk</a:t>
            </a:r>
          </a:p>
          <a:p>
            <a:pPr eaLnBrk="1" hangingPunct="1"/>
            <a:endParaRPr lang="en-GB" dirty="0" smtClean="0">
              <a:ea typeface="ＭＳ Ｐゴシック" pitchFamily="34" charset="-128"/>
            </a:endParaRPr>
          </a:p>
        </p:txBody>
      </p:sp>
      <p:pic>
        <p:nvPicPr>
          <p:cNvPr id="7" name="Picture 2"/>
          <p:cNvPicPr>
            <a:picLocks noChangeAspect="1" noChangeArrowheads="1"/>
          </p:cNvPicPr>
          <p:nvPr/>
        </p:nvPicPr>
        <p:blipFill>
          <a:blip r:embed="rId5" cstate="print"/>
          <a:srcRect/>
          <a:stretch>
            <a:fillRect/>
          </a:stretch>
        </p:blipFill>
        <p:spPr bwMode="auto">
          <a:xfrm>
            <a:off x="395536" y="136394"/>
            <a:ext cx="1163538" cy="62831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71600" y="2348880"/>
            <a:ext cx="7200800" cy="3672407"/>
          </a:xfrm>
        </p:spPr>
        <p:txBody>
          <a:bodyPr>
            <a:normAutofit fontScale="85000" lnSpcReduction="20000"/>
          </a:bodyPr>
          <a:lstStyle/>
          <a:p>
            <a:pPr algn="just"/>
            <a:r>
              <a:rPr lang="en-GB" dirty="0" smtClean="0"/>
              <a:t>During the last decade, Latin-American countries have realized several efforts to strengthen and modernise Vocational and Technical Education, VET.</a:t>
            </a:r>
          </a:p>
          <a:p>
            <a:pPr algn="just"/>
            <a:r>
              <a:rPr lang="en-GB" dirty="0" smtClean="0"/>
              <a:t>There is agreement among the members of the international community to keep pushing and strengthening VET due to its importance for the sustainable development of the countries and for the resolution of  key socio-economical problems such as unemployment.</a:t>
            </a:r>
            <a:endParaRPr lang="en-GB" dirty="0"/>
          </a:p>
        </p:txBody>
      </p:sp>
      <p:cxnSp>
        <p:nvCxnSpPr>
          <p:cNvPr id="5" name="Conector recto 28"/>
          <p:cNvCxnSpPr>
            <a:cxnSpLocks noChangeShapeType="1"/>
          </p:cNvCxnSpPr>
          <p:nvPr/>
        </p:nvCxnSpPr>
        <p:spPr bwMode="auto">
          <a:xfrm>
            <a:off x="358775" y="6248400"/>
            <a:ext cx="8423275" cy="1588"/>
          </a:xfrm>
          <a:prstGeom prst="line">
            <a:avLst/>
          </a:prstGeom>
          <a:noFill/>
          <a:ln w="15875">
            <a:solidFill>
              <a:srgbClr val="B60432"/>
            </a:solidFill>
            <a:round/>
            <a:headEnd/>
            <a:tailEnd/>
          </a:ln>
        </p:spPr>
      </p:cxnSp>
      <p:sp>
        <p:nvSpPr>
          <p:cNvPr id="6" name="Rectangle 2"/>
          <p:cNvSpPr txBox="1">
            <a:spLocks noChangeArrowheads="1"/>
          </p:cNvSpPr>
          <p:nvPr/>
        </p:nvSpPr>
        <p:spPr bwMode="auto">
          <a:xfrm>
            <a:off x="360363" y="1206500"/>
            <a:ext cx="8421687" cy="900113"/>
          </a:xfrm>
          <a:prstGeom prst="rect">
            <a:avLst/>
          </a:prstGeom>
          <a:solidFill>
            <a:srgbClr val="A40028"/>
          </a:solidFill>
          <a:ln w="9525">
            <a:noFill/>
            <a:miter lim="800000"/>
            <a:headEnd/>
            <a:tailEnd/>
          </a:ln>
        </p:spPr>
        <p:txBody>
          <a:bodyPr anchor="ctr"/>
          <a:lstStyle/>
          <a:p>
            <a:pPr defTabSz="457200"/>
            <a:endParaRPr lang="en-US" sz="2000" dirty="0" smtClean="0">
              <a:solidFill>
                <a:schemeClr val="bg1"/>
              </a:solidFill>
              <a:latin typeface="Tahoma" pitchFamily="34" charset="0"/>
              <a:cs typeface="Tahoma" pitchFamily="34" charset="0"/>
            </a:endParaRPr>
          </a:p>
          <a:p>
            <a:pPr defTabSz="457200"/>
            <a:r>
              <a:rPr lang="en-US" sz="2000" dirty="0" smtClean="0">
                <a:solidFill>
                  <a:schemeClr val="bg1"/>
                </a:solidFill>
                <a:latin typeface="Tahoma" pitchFamily="34" charset="0"/>
                <a:cs typeface="Tahoma" pitchFamily="34" charset="0"/>
              </a:rPr>
              <a:t>Background</a:t>
            </a:r>
            <a:endParaRPr lang="en-GB" sz="2000" dirty="0">
              <a:solidFill>
                <a:schemeClr val="bg1"/>
              </a:solidFill>
              <a:latin typeface="Tahoma" pitchFamily="34" charset="0"/>
              <a:cs typeface="Tahoma" pitchFamily="34" charset="0"/>
            </a:endParaRPr>
          </a:p>
        </p:txBody>
      </p:sp>
      <p:pic>
        <p:nvPicPr>
          <p:cNvPr id="7" name="Picture 7" descr="UKTI_Spanish.jpg"/>
          <p:cNvPicPr>
            <a:picLocks noChangeAspect="1"/>
          </p:cNvPicPr>
          <p:nvPr/>
        </p:nvPicPr>
        <p:blipFill>
          <a:blip r:embed="rId2" cstate="print"/>
          <a:srcRect/>
          <a:stretch>
            <a:fillRect/>
          </a:stretch>
        </p:blipFill>
        <p:spPr bwMode="auto">
          <a:xfrm>
            <a:off x="6927850" y="216558"/>
            <a:ext cx="1849438" cy="849313"/>
          </a:xfrm>
          <a:prstGeom prst="rect">
            <a:avLst/>
          </a:prstGeom>
          <a:noFill/>
          <a:ln w="9525">
            <a:noFill/>
            <a:miter lim="800000"/>
            <a:headEnd/>
            <a:tailEnd/>
          </a:ln>
        </p:spPr>
      </p:pic>
      <p:pic>
        <p:nvPicPr>
          <p:cNvPr id="8" name="Picture 2"/>
          <p:cNvPicPr>
            <a:picLocks noChangeAspect="1" noChangeArrowheads="1"/>
          </p:cNvPicPr>
          <p:nvPr/>
        </p:nvPicPr>
        <p:blipFill>
          <a:blip r:embed="rId3" cstate="print"/>
          <a:srcRect/>
          <a:stretch>
            <a:fillRect/>
          </a:stretch>
        </p:blipFill>
        <p:spPr bwMode="auto">
          <a:xfrm>
            <a:off x="334938" y="125674"/>
            <a:ext cx="1716782" cy="92706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71600" y="2204864"/>
            <a:ext cx="7200800" cy="3816423"/>
          </a:xfrm>
        </p:spPr>
        <p:txBody>
          <a:bodyPr>
            <a:normAutofit fontScale="92500" lnSpcReduction="20000"/>
          </a:bodyPr>
          <a:lstStyle/>
          <a:p>
            <a:r>
              <a:rPr lang="en-GB" dirty="0" smtClean="0"/>
              <a:t>Mexico is set to be the world’s 7</a:t>
            </a:r>
            <a:r>
              <a:rPr lang="en-GB" baseline="30000" dirty="0" smtClean="0"/>
              <a:t>th</a:t>
            </a:r>
            <a:r>
              <a:rPr lang="en-GB" dirty="0" smtClean="0"/>
              <a:t> largest economy by 2050.</a:t>
            </a:r>
          </a:p>
          <a:p>
            <a:r>
              <a:rPr lang="en-GB" dirty="0" smtClean="0"/>
              <a:t>The need for the Mexican work force to move up the value chain, deploying </a:t>
            </a:r>
            <a:r>
              <a:rPr lang="en-GB" b="1" dirty="0" smtClean="0"/>
              <a:t>innovation</a:t>
            </a:r>
            <a:r>
              <a:rPr lang="en-GB" dirty="0" smtClean="0"/>
              <a:t> in key sectors, to enhance the country’s </a:t>
            </a:r>
            <a:r>
              <a:rPr lang="en-GB" b="1" dirty="0" smtClean="0"/>
              <a:t>competitiveness</a:t>
            </a:r>
            <a:r>
              <a:rPr lang="en-GB" dirty="0" smtClean="0"/>
              <a:t> offers a wide range of partnership opportunities.</a:t>
            </a:r>
          </a:p>
          <a:p>
            <a:r>
              <a:rPr lang="en-GB" b="1" dirty="0" smtClean="0"/>
              <a:t>Education</a:t>
            </a:r>
            <a:r>
              <a:rPr lang="en-GB" dirty="0" smtClean="0"/>
              <a:t> is a key area for this partnerships.</a:t>
            </a:r>
            <a:endParaRPr lang="en-GB" dirty="0"/>
          </a:p>
        </p:txBody>
      </p:sp>
      <p:cxnSp>
        <p:nvCxnSpPr>
          <p:cNvPr id="7" name="Conector recto 28"/>
          <p:cNvCxnSpPr>
            <a:cxnSpLocks noChangeShapeType="1"/>
          </p:cNvCxnSpPr>
          <p:nvPr/>
        </p:nvCxnSpPr>
        <p:spPr bwMode="auto">
          <a:xfrm>
            <a:off x="358775" y="6248400"/>
            <a:ext cx="8423275" cy="1588"/>
          </a:xfrm>
          <a:prstGeom prst="line">
            <a:avLst/>
          </a:prstGeom>
          <a:noFill/>
          <a:ln w="15875">
            <a:solidFill>
              <a:srgbClr val="B60432"/>
            </a:solidFill>
            <a:round/>
            <a:headEnd/>
            <a:tailEnd/>
          </a:ln>
        </p:spPr>
      </p:cxnSp>
      <p:sp>
        <p:nvSpPr>
          <p:cNvPr id="8" name="Rectangle 2"/>
          <p:cNvSpPr txBox="1">
            <a:spLocks noChangeArrowheads="1"/>
          </p:cNvSpPr>
          <p:nvPr/>
        </p:nvSpPr>
        <p:spPr bwMode="auto">
          <a:xfrm>
            <a:off x="360363" y="1206500"/>
            <a:ext cx="8421687" cy="900113"/>
          </a:xfrm>
          <a:prstGeom prst="rect">
            <a:avLst/>
          </a:prstGeom>
          <a:solidFill>
            <a:srgbClr val="A40028"/>
          </a:solidFill>
          <a:ln w="9525">
            <a:noFill/>
            <a:miter lim="800000"/>
            <a:headEnd/>
            <a:tailEnd/>
          </a:ln>
        </p:spPr>
        <p:txBody>
          <a:bodyPr anchor="ctr"/>
          <a:lstStyle/>
          <a:p>
            <a:pPr defTabSz="457200"/>
            <a:endParaRPr lang="en-US" sz="2000" dirty="0" smtClean="0">
              <a:solidFill>
                <a:schemeClr val="bg1"/>
              </a:solidFill>
              <a:latin typeface="Tahoma" pitchFamily="34" charset="0"/>
              <a:cs typeface="Tahoma" pitchFamily="34" charset="0"/>
            </a:endParaRPr>
          </a:p>
          <a:p>
            <a:pPr defTabSz="457200"/>
            <a:r>
              <a:rPr lang="en-US" sz="2000" dirty="0" smtClean="0">
                <a:solidFill>
                  <a:schemeClr val="bg1"/>
                </a:solidFill>
                <a:latin typeface="Tahoma" pitchFamily="34" charset="0"/>
                <a:cs typeface="Tahoma" pitchFamily="34" charset="0"/>
              </a:rPr>
              <a:t>Mexico Overview</a:t>
            </a:r>
            <a:endParaRPr lang="en-GB" sz="2000" dirty="0">
              <a:solidFill>
                <a:schemeClr val="bg1"/>
              </a:solidFill>
              <a:latin typeface="Tahoma" pitchFamily="34" charset="0"/>
              <a:cs typeface="Tahoma" pitchFamily="34" charset="0"/>
            </a:endParaRPr>
          </a:p>
        </p:txBody>
      </p:sp>
      <p:pic>
        <p:nvPicPr>
          <p:cNvPr id="9" name="Picture 7" descr="UKTI_Spanish.jpg"/>
          <p:cNvPicPr>
            <a:picLocks noChangeAspect="1"/>
          </p:cNvPicPr>
          <p:nvPr/>
        </p:nvPicPr>
        <p:blipFill>
          <a:blip r:embed="rId2" cstate="print"/>
          <a:srcRect/>
          <a:stretch>
            <a:fillRect/>
          </a:stretch>
        </p:blipFill>
        <p:spPr bwMode="auto">
          <a:xfrm>
            <a:off x="6927850" y="216558"/>
            <a:ext cx="1849438" cy="849313"/>
          </a:xfrm>
          <a:prstGeom prst="rect">
            <a:avLst/>
          </a:prstGeom>
          <a:noFill/>
          <a:ln w="9525">
            <a:noFill/>
            <a:miter lim="800000"/>
            <a:headEnd/>
            <a:tailEnd/>
          </a:ln>
        </p:spPr>
      </p:pic>
      <p:sp>
        <p:nvSpPr>
          <p:cNvPr id="10" name="9 Marcador de número de diapositiva"/>
          <p:cNvSpPr>
            <a:spLocks noGrp="1"/>
          </p:cNvSpPr>
          <p:nvPr>
            <p:ph type="sldNum" sz="quarter" idx="12"/>
          </p:nvPr>
        </p:nvSpPr>
        <p:spPr/>
        <p:txBody>
          <a:bodyPr/>
          <a:lstStyle/>
          <a:p>
            <a:fld id="{9C9F44D6-7FC3-4638-AA3D-164344418856}" type="slidenum">
              <a:rPr lang="en-GB" smtClean="0"/>
              <a:pPr/>
              <a:t>3</a:t>
            </a:fld>
            <a:endParaRPr lang="en-GB"/>
          </a:p>
        </p:txBody>
      </p:sp>
      <p:pic>
        <p:nvPicPr>
          <p:cNvPr id="13" name="Picture 2"/>
          <p:cNvPicPr>
            <a:picLocks noChangeAspect="1" noChangeArrowheads="1"/>
          </p:cNvPicPr>
          <p:nvPr/>
        </p:nvPicPr>
        <p:blipFill>
          <a:blip r:embed="rId3" cstate="print"/>
          <a:srcRect/>
          <a:stretch>
            <a:fillRect/>
          </a:stretch>
        </p:blipFill>
        <p:spPr bwMode="auto">
          <a:xfrm>
            <a:off x="334938" y="125674"/>
            <a:ext cx="1716782" cy="927062"/>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71600" y="2276872"/>
            <a:ext cx="7200800" cy="3744415"/>
          </a:xfrm>
        </p:spPr>
        <p:txBody>
          <a:bodyPr>
            <a:normAutofit fontScale="77500" lnSpcReduction="20000"/>
          </a:bodyPr>
          <a:lstStyle/>
          <a:p>
            <a:r>
              <a:rPr lang="en-GB" b="1" dirty="0"/>
              <a:t>Population and </a:t>
            </a:r>
            <a:r>
              <a:rPr lang="en-GB" b="1" dirty="0" smtClean="0"/>
              <a:t>trends</a:t>
            </a:r>
            <a:endParaRPr lang="en-GB" dirty="0" smtClean="0"/>
          </a:p>
          <a:p>
            <a:pPr lvl="1"/>
            <a:r>
              <a:rPr lang="en-GB" dirty="0" smtClean="0"/>
              <a:t>Mexico </a:t>
            </a:r>
            <a:r>
              <a:rPr lang="en-GB" dirty="0"/>
              <a:t>is the second-largest economy in Latin America and the 13</a:t>
            </a:r>
            <a:r>
              <a:rPr lang="en-GB" baseline="30000" dirty="0"/>
              <a:t>th</a:t>
            </a:r>
            <a:r>
              <a:rPr lang="en-GB" dirty="0"/>
              <a:t> in the world.</a:t>
            </a:r>
          </a:p>
          <a:p>
            <a:pPr lvl="1"/>
            <a:r>
              <a:rPr lang="en-GB" dirty="0"/>
              <a:t>Mexico has approximately </a:t>
            </a:r>
            <a:r>
              <a:rPr lang="en-GB" b="1" dirty="0"/>
              <a:t>112 million people</a:t>
            </a:r>
            <a:r>
              <a:rPr lang="en-GB" dirty="0"/>
              <a:t>, making it the country with the </a:t>
            </a:r>
            <a:r>
              <a:rPr lang="en-GB" b="1" dirty="0"/>
              <a:t>11</a:t>
            </a:r>
            <a:r>
              <a:rPr lang="en-GB" b="1" baseline="30000" dirty="0"/>
              <a:t>th</a:t>
            </a:r>
            <a:r>
              <a:rPr lang="en-GB" b="1" dirty="0"/>
              <a:t>-largest population</a:t>
            </a:r>
            <a:r>
              <a:rPr lang="en-GB" dirty="0"/>
              <a:t> in the world. </a:t>
            </a:r>
            <a:endParaRPr lang="en-GB" dirty="0" smtClean="0"/>
          </a:p>
          <a:p>
            <a:pPr lvl="1"/>
            <a:r>
              <a:rPr lang="en-GB" dirty="0"/>
              <a:t>Over 50% of its population is under 25, with the largest age group between 15 and 19 years old (10% of the population). </a:t>
            </a:r>
            <a:endParaRPr lang="en-GB" dirty="0" smtClean="0"/>
          </a:p>
          <a:p>
            <a:pPr lvl="1"/>
            <a:r>
              <a:rPr lang="en-GB" dirty="0"/>
              <a:t>Around 40% of the population is 19 years old or under, and the average of the population is currently 26.</a:t>
            </a:r>
          </a:p>
        </p:txBody>
      </p:sp>
      <p:cxnSp>
        <p:nvCxnSpPr>
          <p:cNvPr id="8" name="Conector recto 28"/>
          <p:cNvCxnSpPr>
            <a:cxnSpLocks noChangeShapeType="1"/>
          </p:cNvCxnSpPr>
          <p:nvPr/>
        </p:nvCxnSpPr>
        <p:spPr bwMode="auto">
          <a:xfrm>
            <a:off x="358775" y="6248400"/>
            <a:ext cx="8423275" cy="1588"/>
          </a:xfrm>
          <a:prstGeom prst="line">
            <a:avLst/>
          </a:prstGeom>
          <a:noFill/>
          <a:ln w="15875">
            <a:solidFill>
              <a:srgbClr val="B60432"/>
            </a:solidFill>
            <a:round/>
            <a:headEnd/>
            <a:tailEnd/>
          </a:ln>
        </p:spPr>
      </p:cxnSp>
      <p:sp>
        <p:nvSpPr>
          <p:cNvPr id="9" name="Rectangle 2"/>
          <p:cNvSpPr txBox="1">
            <a:spLocks noChangeArrowheads="1"/>
          </p:cNvSpPr>
          <p:nvPr/>
        </p:nvSpPr>
        <p:spPr bwMode="auto">
          <a:xfrm>
            <a:off x="360363" y="1206500"/>
            <a:ext cx="8421687" cy="900113"/>
          </a:xfrm>
          <a:prstGeom prst="rect">
            <a:avLst/>
          </a:prstGeom>
          <a:solidFill>
            <a:srgbClr val="A40028"/>
          </a:solidFill>
          <a:ln w="9525">
            <a:noFill/>
            <a:miter lim="800000"/>
            <a:headEnd/>
            <a:tailEnd/>
          </a:ln>
        </p:spPr>
        <p:txBody>
          <a:bodyPr anchor="ctr"/>
          <a:lstStyle/>
          <a:p>
            <a:pPr defTabSz="457200"/>
            <a:endParaRPr lang="en-US" sz="2000" dirty="0" smtClean="0">
              <a:solidFill>
                <a:schemeClr val="bg1"/>
              </a:solidFill>
              <a:latin typeface="Tahoma" pitchFamily="34" charset="0"/>
              <a:cs typeface="Tahoma" pitchFamily="34" charset="0"/>
            </a:endParaRPr>
          </a:p>
          <a:p>
            <a:pPr defTabSz="457200"/>
            <a:r>
              <a:rPr lang="en-US" sz="2000" dirty="0" smtClean="0">
                <a:solidFill>
                  <a:schemeClr val="bg1"/>
                </a:solidFill>
                <a:latin typeface="Tahoma" pitchFamily="34" charset="0"/>
                <a:cs typeface="Tahoma" pitchFamily="34" charset="0"/>
              </a:rPr>
              <a:t>Mexico: Facts and Figures</a:t>
            </a:r>
            <a:endParaRPr lang="en-GB" sz="2000" dirty="0">
              <a:solidFill>
                <a:schemeClr val="bg1"/>
              </a:solidFill>
              <a:latin typeface="Tahoma" pitchFamily="34" charset="0"/>
              <a:cs typeface="Tahoma" pitchFamily="34" charset="0"/>
            </a:endParaRPr>
          </a:p>
        </p:txBody>
      </p:sp>
      <p:pic>
        <p:nvPicPr>
          <p:cNvPr id="10" name="Picture 7" descr="UKTI_Spanish.jpg"/>
          <p:cNvPicPr>
            <a:picLocks noChangeAspect="1"/>
          </p:cNvPicPr>
          <p:nvPr/>
        </p:nvPicPr>
        <p:blipFill>
          <a:blip r:embed="rId2" cstate="print"/>
          <a:srcRect/>
          <a:stretch>
            <a:fillRect/>
          </a:stretch>
        </p:blipFill>
        <p:spPr bwMode="auto">
          <a:xfrm>
            <a:off x="6927850" y="216558"/>
            <a:ext cx="1849438" cy="849313"/>
          </a:xfrm>
          <a:prstGeom prst="rect">
            <a:avLst/>
          </a:prstGeom>
          <a:noFill/>
          <a:ln w="9525">
            <a:noFill/>
            <a:miter lim="800000"/>
            <a:headEnd/>
            <a:tailEnd/>
          </a:ln>
        </p:spPr>
      </p:pic>
      <p:sp>
        <p:nvSpPr>
          <p:cNvPr id="12" name="11 Marcador de número de diapositiva"/>
          <p:cNvSpPr>
            <a:spLocks noGrp="1"/>
          </p:cNvSpPr>
          <p:nvPr>
            <p:ph type="sldNum" sz="quarter" idx="12"/>
          </p:nvPr>
        </p:nvSpPr>
        <p:spPr/>
        <p:txBody>
          <a:bodyPr/>
          <a:lstStyle/>
          <a:p>
            <a:fld id="{9C9F44D6-7FC3-4638-AA3D-164344418856}" type="slidenum">
              <a:rPr lang="en-GB" smtClean="0"/>
              <a:pPr/>
              <a:t>4</a:t>
            </a:fld>
            <a:endParaRPr lang="en-GB"/>
          </a:p>
        </p:txBody>
      </p:sp>
      <p:pic>
        <p:nvPicPr>
          <p:cNvPr id="11" name="Picture 2"/>
          <p:cNvPicPr>
            <a:picLocks noChangeAspect="1" noChangeArrowheads="1"/>
          </p:cNvPicPr>
          <p:nvPr/>
        </p:nvPicPr>
        <p:blipFill>
          <a:blip r:embed="rId3" cstate="print"/>
          <a:srcRect/>
          <a:stretch>
            <a:fillRect/>
          </a:stretch>
        </p:blipFill>
        <p:spPr bwMode="auto">
          <a:xfrm>
            <a:off x="334938" y="125674"/>
            <a:ext cx="1716782" cy="92706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71600" y="2276872"/>
            <a:ext cx="7200800" cy="3744415"/>
          </a:xfrm>
        </p:spPr>
        <p:txBody>
          <a:bodyPr>
            <a:normAutofit/>
          </a:bodyPr>
          <a:lstStyle/>
          <a:p>
            <a:r>
              <a:rPr lang="en-GB" sz="2500" b="1" dirty="0"/>
              <a:t>Geographical </a:t>
            </a:r>
            <a:r>
              <a:rPr lang="en-GB" sz="2500" b="1" dirty="0" smtClean="0"/>
              <a:t>considerations</a:t>
            </a:r>
            <a:endParaRPr lang="en-GB" sz="2500" dirty="0"/>
          </a:p>
          <a:p>
            <a:pPr lvl="1"/>
            <a:r>
              <a:rPr lang="en-GB" sz="2200" dirty="0" smtClean="0"/>
              <a:t>Mexico’s </a:t>
            </a:r>
            <a:r>
              <a:rPr lang="en-GB" sz="2200" dirty="0"/>
              <a:t>total area is nearly 2 million square kilometres (772 thousand miles), making it the 14</a:t>
            </a:r>
            <a:r>
              <a:rPr lang="en-GB" sz="2200" baseline="30000" dirty="0"/>
              <a:t>th</a:t>
            </a:r>
            <a:r>
              <a:rPr lang="en-GB" sz="2200" dirty="0"/>
              <a:t>-largest country in the world. </a:t>
            </a:r>
            <a:endParaRPr lang="en-GB" sz="2200" dirty="0" smtClean="0"/>
          </a:p>
          <a:p>
            <a:pPr lvl="1"/>
            <a:r>
              <a:rPr lang="en-GB" sz="2200" dirty="0" smtClean="0"/>
              <a:t>Mexico </a:t>
            </a:r>
            <a:r>
              <a:rPr lang="en-GB" sz="2200" dirty="0"/>
              <a:t>is the fifth-largest country in the Americas, after Canada, the US, Brazil and Argentina.</a:t>
            </a:r>
          </a:p>
        </p:txBody>
      </p:sp>
      <p:cxnSp>
        <p:nvCxnSpPr>
          <p:cNvPr id="4" name="Conector recto 28"/>
          <p:cNvCxnSpPr>
            <a:cxnSpLocks noChangeShapeType="1"/>
          </p:cNvCxnSpPr>
          <p:nvPr/>
        </p:nvCxnSpPr>
        <p:spPr bwMode="auto">
          <a:xfrm>
            <a:off x="358775" y="6248400"/>
            <a:ext cx="8423275" cy="1588"/>
          </a:xfrm>
          <a:prstGeom prst="line">
            <a:avLst/>
          </a:prstGeom>
          <a:noFill/>
          <a:ln w="15875">
            <a:solidFill>
              <a:srgbClr val="B60432"/>
            </a:solidFill>
            <a:round/>
            <a:headEnd/>
            <a:tailEnd/>
          </a:ln>
        </p:spPr>
      </p:cxnSp>
      <p:sp>
        <p:nvSpPr>
          <p:cNvPr id="5" name="Rectangle 2"/>
          <p:cNvSpPr txBox="1">
            <a:spLocks noChangeArrowheads="1"/>
          </p:cNvSpPr>
          <p:nvPr/>
        </p:nvSpPr>
        <p:spPr bwMode="auto">
          <a:xfrm>
            <a:off x="360363" y="1206500"/>
            <a:ext cx="8421687" cy="900113"/>
          </a:xfrm>
          <a:prstGeom prst="rect">
            <a:avLst/>
          </a:prstGeom>
          <a:solidFill>
            <a:srgbClr val="A40028"/>
          </a:solidFill>
          <a:ln w="9525">
            <a:noFill/>
            <a:miter lim="800000"/>
            <a:headEnd/>
            <a:tailEnd/>
          </a:ln>
        </p:spPr>
        <p:txBody>
          <a:bodyPr anchor="ctr"/>
          <a:lstStyle/>
          <a:p>
            <a:pPr defTabSz="457200"/>
            <a:endParaRPr lang="en-US" sz="2000" dirty="0" smtClean="0">
              <a:solidFill>
                <a:schemeClr val="bg1"/>
              </a:solidFill>
              <a:latin typeface="Tahoma" pitchFamily="34" charset="0"/>
              <a:cs typeface="Tahoma" pitchFamily="34" charset="0"/>
            </a:endParaRPr>
          </a:p>
          <a:p>
            <a:pPr defTabSz="457200"/>
            <a:r>
              <a:rPr lang="en-US" sz="2000" dirty="0" smtClean="0">
                <a:solidFill>
                  <a:schemeClr val="bg1"/>
                </a:solidFill>
                <a:latin typeface="Tahoma" pitchFamily="34" charset="0"/>
                <a:cs typeface="Tahoma" pitchFamily="34" charset="0"/>
              </a:rPr>
              <a:t>Mexico: Facts and Figures</a:t>
            </a:r>
            <a:endParaRPr lang="en-GB" sz="2000" dirty="0">
              <a:solidFill>
                <a:schemeClr val="bg1"/>
              </a:solidFill>
              <a:latin typeface="Tahoma" pitchFamily="34" charset="0"/>
              <a:cs typeface="Tahoma" pitchFamily="34" charset="0"/>
            </a:endParaRPr>
          </a:p>
        </p:txBody>
      </p:sp>
      <p:pic>
        <p:nvPicPr>
          <p:cNvPr id="6" name="Picture 7" descr="UKTI_Spanish.jpg"/>
          <p:cNvPicPr>
            <a:picLocks noChangeAspect="1"/>
          </p:cNvPicPr>
          <p:nvPr/>
        </p:nvPicPr>
        <p:blipFill>
          <a:blip r:embed="rId2" cstate="print"/>
          <a:srcRect/>
          <a:stretch>
            <a:fillRect/>
          </a:stretch>
        </p:blipFill>
        <p:spPr bwMode="auto">
          <a:xfrm>
            <a:off x="6927850" y="216558"/>
            <a:ext cx="1849438" cy="849313"/>
          </a:xfrm>
          <a:prstGeom prst="rect">
            <a:avLst/>
          </a:prstGeom>
          <a:noFill/>
          <a:ln w="9525">
            <a:noFill/>
            <a:miter lim="800000"/>
            <a:headEnd/>
            <a:tailEnd/>
          </a:ln>
        </p:spPr>
      </p:pic>
      <p:sp>
        <p:nvSpPr>
          <p:cNvPr id="8" name="7 Marcador de número de diapositiva"/>
          <p:cNvSpPr>
            <a:spLocks noGrp="1"/>
          </p:cNvSpPr>
          <p:nvPr>
            <p:ph type="sldNum" sz="quarter" idx="12"/>
          </p:nvPr>
        </p:nvSpPr>
        <p:spPr/>
        <p:txBody>
          <a:bodyPr/>
          <a:lstStyle/>
          <a:p>
            <a:fld id="{9C9F44D6-7FC3-4638-AA3D-164344418856}" type="slidenum">
              <a:rPr lang="en-GB" smtClean="0"/>
              <a:pPr/>
              <a:t>5</a:t>
            </a:fld>
            <a:endParaRPr lang="en-GB"/>
          </a:p>
        </p:txBody>
      </p:sp>
      <p:pic>
        <p:nvPicPr>
          <p:cNvPr id="11" name="Picture 2"/>
          <p:cNvPicPr>
            <a:picLocks noChangeAspect="1" noChangeArrowheads="1"/>
          </p:cNvPicPr>
          <p:nvPr/>
        </p:nvPicPr>
        <p:blipFill>
          <a:blip r:embed="rId3" cstate="print"/>
          <a:srcRect/>
          <a:stretch>
            <a:fillRect/>
          </a:stretch>
        </p:blipFill>
        <p:spPr bwMode="auto">
          <a:xfrm>
            <a:off x="334938" y="125674"/>
            <a:ext cx="1716782" cy="927062"/>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71600" y="2276872"/>
            <a:ext cx="3816424" cy="3744415"/>
          </a:xfrm>
        </p:spPr>
        <p:txBody>
          <a:bodyPr>
            <a:normAutofit fontScale="55000" lnSpcReduction="20000"/>
          </a:bodyPr>
          <a:lstStyle/>
          <a:p>
            <a:r>
              <a:rPr lang="en-GB" dirty="0" smtClean="0"/>
              <a:t>UKTI Mexico, has </a:t>
            </a:r>
            <a:r>
              <a:rPr lang="en-GB" dirty="0"/>
              <a:t>a team of </a:t>
            </a:r>
            <a:r>
              <a:rPr lang="en-GB" b="1" dirty="0"/>
              <a:t>32 people</a:t>
            </a:r>
            <a:r>
              <a:rPr lang="en-GB" dirty="0"/>
              <a:t>, based in the major </a:t>
            </a:r>
            <a:r>
              <a:rPr lang="en-GB" dirty="0" smtClean="0"/>
              <a:t>cities: </a:t>
            </a:r>
            <a:r>
              <a:rPr lang="en-GB" b="1" dirty="0" smtClean="0"/>
              <a:t>Mexico City, Guadalajara, Monterrey and Tijuana</a:t>
            </a:r>
            <a:r>
              <a:rPr lang="en-GB" dirty="0" smtClean="0"/>
              <a:t>; </a:t>
            </a:r>
            <a:r>
              <a:rPr lang="en-GB" dirty="0"/>
              <a:t>dedicated to helping British companies export</a:t>
            </a:r>
            <a:r>
              <a:rPr lang="en-GB" dirty="0" smtClean="0"/>
              <a:t>.</a:t>
            </a:r>
          </a:p>
          <a:p>
            <a:r>
              <a:rPr lang="en-GB" dirty="0" smtClean="0"/>
              <a:t>We </a:t>
            </a:r>
            <a:r>
              <a:rPr lang="en-GB" dirty="0"/>
              <a:t>can provide a variety of </a:t>
            </a:r>
            <a:r>
              <a:rPr lang="en-GB" b="1" dirty="0"/>
              <a:t>help</a:t>
            </a:r>
            <a:r>
              <a:rPr lang="en-GB" dirty="0"/>
              <a:t> – bespoke market reports, press and media services, suggestions of business partners, introductions and organisation of events. </a:t>
            </a:r>
          </a:p>
          <a:p>
            <a:r>
              <a:rPr lang="en-GB" dirty="0"/>
              <a:t>During the past four years, </a:t>
            </a:r>
            <a:r>
              <a:rPr lang="en-GB" b="1" dirty="0"/>
              <a:t>more than 100 British companies</a:t>
            </a:r>
            <a:r>
              <a:rPr lang="en-GB" dirty="0"/>
              <a:t> have started and are now doing business in Mexico thanks to the support of </a:t>
            </a:r>
            <a:r>
              <a:rPr lang="en-GB" dirty="0" smtClean="0"/>
              <a:t>UKTI </a:t>
            </a:r>
            <a:r>
              <a:rPr lang="en-GB" dirty="0"/>
              <a:t>team in Mexico. </a:t>
            </a:r>
          </a:p>
        </p:txBody>
      </p:sp>
      <p:cxnSp>
        <p:nvCxnSpPr>
          <p:cNvPr id="4" name="Conector recto 28"/>
          <p:cNvCxnSpPr>
            <a:cxnSpLocks noChangeShapeType="1"/>
          </p:cNvCxnSpPr>
          <p:nvPr/>
        </p:nvCxnSpPr>
        <p:spPr bwMode="auto">
          <a:xfrm>
            <a:off x="358775" y="6248400"/>
            <a:ext cx="8423275" cy="1588"/>
          </a:xfrm>
          <a:prstGeom prst="line">
            <a:avLst/>
          </a:prstGeom>
          <a:noFill/>
          <a:ln w="15875">
            <a:solidFill>
              <a:srgbClr val="B60432"/>
            </a:solidFill>
            <a:round/>
            <a:headEnd/>
            <a:tailEnd/>
          </a:ln>
        </p:spPr>
      </p:cxnSp>
      <p:sp>
        <p:nvSpPr>
          <p:cNvPr id="5" name="Rectangle 2"/>
          <p:cNvSpPr txBox="1">
            <a:spLocks noChangeArrowheads="1"/>
          </p:cNvSpPr>
          <p:nvPr/>
        </p:nvSpPr>
        <p:spPr bwMode="auto">
          <a:xfrm>
            <a:off x="360363" y="1206500"/>
            <a:ext cx="8421687" cy="900113"/>
          </a:xfrm>
          <a:prstGeom prst="rect">
            <a:avLst/>
          </a:prstGeom>
          <a:solidFill>
            <a:srgbClr val="A40028"/>
          </a:solidFill>
          <a:ln w="9525">
            <a:noFill/>
            <a:miter lim="800000"/>
            <a:headEnd/>
            <a:tailEnd/>
          </a:ln>
        </p:spPr>
        <p:txBody>
          <a:bodyPr anchor="ctr"/>
          <a:lstStyle/>
          <a:p>
            <a:pPr defTabSz="457200"/>
            <a:endParaRPr lang="en-US" sz="2000" dirty="0" smtClean="0">
              <a:solidFill>
                <a:schemeClr val="bg1"/>
              </a:solidFill>
              <a:latin typeface="Tahoma" pitchFamily="34" charset="0"/>
              <a:cs typeface="Tahoma" pitchFamily="34" charset="0"/>
            </a:endParaRPr>
          </a:p>
          <a:p>
            <a:pPr defTabSz="457200"/>
            <a:r>
              <a:rPr lang="en-US" sz="2000" dirty="0" smtClean="0">
                <a:solidFill>
                  <a:schemeClr val="bg1"/>
                </a:solidFill>
                <a:latin typeface="Tahoma" pitchFamily="34" charset="0"/>
                <a:cs typeface="Tahoma" pitchFamily="34" charset="0"/>
              </a:rPr>
              <a:t>UKTI Mexico</a:t>
            </a:r>
            <a:endParaRPr lang="en-GB" sz="2000" dirty="0">
              <a:solidFill>
                <a:schemeClr val="bg1"/>
              </a:solidFill>
              <a:latin typeface="Tahoma" pitchFamily="34" charset="0"/>
              <a:cs typeface="Tahoma" pitchFamily="34" charset="0"/>
            </a:endParaRPr>
          </a:p>
        </p:txBody>
      </p:sp>
      <p:pic>
        <p:nvPicPr>
          <p:cNvPr id="6" name="Picture 7" descr="UKTI_Spanish.jpg"/>
          <p:cNvPicPr>
            <a:picLocks noChangeAspect="1"/>
          </p:cNvPicPr>
          <p:nvPr/>
        </p:nvPicPr>
        <p:blipFill>
          <a:blip r:embed="rId2" cstate="print"/>
          <a:srcRect/>
          <a:stretch>
            <a:fillRect/>
          </a:stretch>
        </p:blipFill>
        <p:spPr bwMode="auto">
          <a:xfrm>
            <a:off x="6927850" y="216558"/>
            <a:ext cx="1849438" cy="849313"/>
          </a:xfrm>
          <a:prstGeom prst="rect">
            <a:avLst/>
          </a:prstGeom>
          <a:noFill/>
          <a:ln w="9525">
            <a:noFill/>
            <a:miter lim="800000"/>
            <a:headEnd/>
            <a:tailEnd/>
          </a:ln>
        </p:spPr>
      </p:pic>
      <p:pic>
        <p:nvPicPr>
          <p:cNvPr id="7" name="Picture 10"/>
          <p:cNvPicPr>
            <a:picLocks noChangeAspect="1"/>
          </p:cNvPicPr>
          <p:nvPr/>
        </p:nvPicPr>
        <p:blipFill>
          <a:blip r:embed="rId3" cstate="print"/>
          <a:srcRect/>
          <a:stretch>
            <a:fillRect/>
          </a:stretch>
        </p:blipFill>
        <p:spPr bwMode="auto">
          <a:xfrm>
            <a:off x="4805052" y="2852936"/>
            <a:ext cx="3929138" cy="2474516"/>
          </a:xfrm>
          <a:prstGeom prst="rect">
            <a:avLst/>
          </a:prstGeom>
          <a:noFill/>
          <a:ln w="12700">
            <a:noFill/>
            <a:miter lim="800000"/>
            <a:headEnd/>
            <a:tailEnd/>
          </a:ln>
        </p:spPr>
      </p:pic>
      <p:sp>
        <p:nvSpPr>
          <p:cNvPr id="8" name="7 Marcador de número de diapositiva"/>
          <p:cNvSpPr>
            <a:spLocks noGrp="1"/>
          </p:cNvSpPr>
          <p:nvPr>
            <p:ph type="sldNum" sz="quarter" idx="12"/>
          </p:nvPr>
        </p:nvSpPr>
        <p:spPr/>
        <p:txBody>
          <a:bodyPr/>
          <a:lstStyle/>
          <a:p>
            <a:fld id="{9C9F44D6-7FC3-4638-AA3D-164344418856}" type="slidenum">
              <a:rPr lang="en-GB" smtClean="0"/>
              <a:pPr/>
              <a:t>6</a:t>
            </a:fld>
            <a:endParaRPr lang="en-GB"/>
          </a:p>
        </p:txBody>
      </p:sp>
      <p:pic>
        <p:nvPicPr>
          <p:cNvPr id="11" name="Picture 2"/>
          <p:cNvPicPr>
            <a:picLocks noChangeAspect="1" noChangeArrowheads="1"/>
          </p:cNvPicPr>
          <p:nvPr/>
        </p:nvPicPr>
        <p:blipFill>
          <a:blip r:embed="rId4" cstate="print"/>
          <a:srcRect/>
          <a:stretch>
            <a:fillRect/>
          </a:stretch>
        </p:blipFill>
        <p:spPr bwMode="auto">
          <a:xfrm>
            <a:off x="334938" y="125674"/>
            <a:ext cx="1716782" cy="9270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cto 28"/>
          <p:cNvCxnSpPr>
            <a:cxnSpLocks noChangeShapeType="1"/>
          </p:cNvCxnSpPr>
          <p:nvPr/>
        </p:nvCxnSpPr>
        <p:spPr bwMode="auto">
          <a:xfrm>
            <a:off x="358775" y="6248400"/>
            <a:ext cx="8423275" cy="1588"/>
          </a:xfrm>
          <a:prstGeom prst="line">
            <a:avLst/>
          </a:prstGeom>
          <a:noFill/>
          <a:ln w="15875">
            <a:solidFill>
              <a:srgbClr val="B60432"/>
            </a:solidFill>
            <a:round/>
            <a:headEnd/>
            <a:tailEnd/>
          </a:ln>
        </p:spPr>
      </p:cxnSp>
      <p:sp>
        <p:nvSpPr>
          <p:cNvPr id="5" name="Rectangle 2"/>
          <p:cNvSpPr txBox="1">
            <a:spLocks noChangeArrowheads="1"/>
          </p:cNvSpPr>
          <p:nvPr/>
        </p:nvSpPr>
        <p:spPr bwMode="auto">
          <a:xfrm>
            <a:off x="360363" y="1206500"/>
            <a:ext cx="8421687" cy="900113"/>
          </a:xfrm>
          <a:prstGeom prst="rect">
            <a:avLst/>
          </a:prstGeom>
          <a:solidFill>
            <a:srgbClr val="A40028"/>
          </a:solidFill>
          <a:ln w="9525">
            <a:noFill/>
            <a:miter lim="800000"/>
            <a:headEnd/>
            <a:tailEnd/>
          </a:ln>
        </p:spPr>
        <p:txBody>
          <a:bodyPr anchor="ctr"/>
          <a:lstStyle/>
          <a:p>
            <a:pPr defTabSz="457200"/>
            <a:endParaRPr lang="en-US" sz="2000" dirty="0" smtClean="0">
              <a:solidFill>
                <a:schemeClr val="bg1"/>
              </a:solidFill>
              <a:latin typeface="Tahoma" pitchFamily="34" charset="0"/>
              <a:cs typeface="Tahoma" pitchFamily="34" charset="0"/>
            </a:endParaRPr>
          </a:p>
          <a:p>
            <a:pPr defTabSz="457200"/>
            <a:r>
              <a:rPr lang="en-US" sz="2000" dirty="0" smtClean="0">
                <a:solidFill>
                  <a:schemeClr val="bg1"/>
                </a:solidFill>
                <a:latin typeface="Tahoma" pitchFamily="34" charset="0"/>
                <a:cs typeface="Tahoma" pitchFamily="34" charset="0"/>
              </a:rPr>
              <a:t>Public Technical Education and Training</a:t>
            </a:r>
            <a:endParaRPr lang="en-GB" sz="2000" dirty="0">
              <a:solidFill>
                <a:schemeClr val="bg1"/>
              </a:solidFill>
              <a:latin typeface="Tahoma" pitchFamily="34" charset="0"/>
              <a:cs typeface="Tahoma" pitchFamily="34" charset="0"/>
            </a:endParaRPr>
          </a:p>
        </p:txBody>
      </p:sp>
      <p:pic>
        <p:nvPicPr>
          <p:cNvPr id="6" name="Picture 7" descr="UKTI_Spanish.jpg"/>
          <p:cNvPicPr>
            <a:picLocks noChangeAspect="1"/>
          </p:cNvPicPr>
          <p:nvPr/>
        </p:nvPicPr>
        <p:blipFill>
          <a:blip r:embed="rId2" cstate="print"/>
          <a:srcRect/>
          <a:stretch>
            <a:fillRect/>
          </a:stretch>
        </p:blipFill>
        <p:spPr bwMode="auto">
          <a:xfrm>
            <a:off x="6927850" y="216558"/>
            <a:ext cx="1849438" cy="849313"/>
          </a:xfrm>
          <a:prstGeom prst="rect">
            <a:avLst/>
          </a:prstGeom>
          <a:noFill/>
          <a:ln w="9525">
            <a:noFill/>
            <a:miter lim="800000"/>
            <a:headEnd/>
            <a:tailEnd/>
          </a:ln>
        </p:spPr>
      </p:pic>
      <p:sp>
        <p:nvSpPr>
          <p:cNvPr id="8" name="7 Marcador de contenido"/>
          <p:cNvSpPr>
            <a:spLocks noGrp="1"/>
          </p:cNvSpPr>
          <p:nvPr>
            <p:ph idx="1"/>
          </p:nvPr>
        </p:nvSpPr>
        <p:spPr>
          <a:xfrm>
            <a:off x="971600" y="2348880"/>
            <a:ext cx="7200800" cy="3672407"/>
          </a:xfrm>
        </p:spPr>
        <p:txBody>
          <a:bodyPr>
            <a:normAutofit fontScale="92500" lnSpcReduction="10000"/>
          </a:bodyPr>
          <a:lstStyle/>
          <a:p>
            <a:pPr algn="just"/>
            <a:r>
              <a:rPr lang="en-GB" dirty="0" smtClean="0"/>
              <a:t>The Education Ministry (SEP) and the Labour Ministry (STPS) offer formal and informal technical education and training.</a:t>
            </a:r>
          </a:p>
          <a:p>
            <a:pPr algn="just"/>
            <a:r>
              <a:rPr lang="en-GB" dirty="0" smtClean="0"/>
              <a:t>The Education Ministry is responsible for the National System of Technical Institutes (SNIT), which offers formal technical education and training from upper-secondary to graduate levels. </a:t>
            </a:r>
            <a:endParaRPr lang="en-GB" dirty="0"/>
          </a:p>
        </p:txBody>
      </p:sp>
      <p:pic>
        <p:nvPicPr>
          <p:cNvPr id="9" name="Picture 2"/>
          <p:cNvPicPr>
            <a:picLocks noChangeAspect="1" noChangeArrowheads="1"/>
          </p:cNvPicPr>
          <p:nvPr/>
        </p:nvPicPr>
        <p:blipFill>
          <a:blip r:embed="rId3" cstate="print"/>
          <a:srcRect/>
          <a:stretch>
            <a:fillRect/>
          </a:stretch>
        </p:blipFill>
        <p:spPr bwMode="auto">
          <a:xfrm>
            <a:off x="334938" y="125674"/>
            <a:ext cx="1716782" cy="927062"/>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cto 28"/>
          <p:cNvCxnSpPr>
            <a:cxnSpLocks noChangeShapeType="1"/>
          </p:cNvCxnSpPr>
          <p:nvPr/>
        </p:nvCxnSpPr>
        <p:spPr bwMode="auto">
          <a:xfrm>
            <a:off x="358775" y="6248400"/>
            <a:ext cx="8423275" cy="1588"/>
          </a:xfrm>
          <a:prstGeom prst="line">
            <a:avLst/>
          </a:prstGeom>
          <a:noFill/>
          <a:ln w="15875">
            <a:solidFill>
              <a:srgbClr val="B60432"/>
            </a:solidFill>
            <a:round/>
            <a:headEnd/>
            <a:tailEnd/>
          </a:ln>
        </p:spPr>
      </p:cxnSp>
      <p:sp>
        <p:nvSpPr>
          <p:cNvPr id="5" name="Rectangle 2"/>
          <p:cNvSpPr txBox="1">
            <a:spLocks noChangeArrowheads="1"/>
          </p:cNvSpPr>
          <p:nvPr/>
        </p:nvSpPr>
        <p:spPr bwMode="auto">
          <a:xfrm>
            <a:off x="360363" y="1206500"/>
            <a:ext cx="8421687" cy="900113"/>
          </a:xfrm>
          <a:prstGeom prst="rect">
            <a:avLst/>
          </a:prstGeom>
          <a:solidFill>
            <a:srgbClr val="A40028"/>
          </a:solidFill>
          <a:ln w="9525">
            <a:noFill/>
            <a:miter lim="800000"/>
            <a:headEnd/>
            <a:tailEnd/>
          </a:ln>
        </p:spPr>
        <p:txBody>
          <a:bodyPr anchor="ctr"/>
          <a:lstStyle/>
          <a:p>
            <a:pPr defTabSz="457200"/>
            <a:endParaRPr lang="en-US" sz="2000" dirty="0" smtClean="0">
              <a:solidFill>
                <a:schemeClr val="bg1"/>
              </a:solidFill>
              <a:latin typeface="Tahoma" pitchFamily="34" charset="0"/>
              <a:cs typeface="Tahoma" pitchFamily="34" charset="0"/>
            </a:endParaRPr>
          </a:p>
          <a:p>
            <a:pPr defTabSz="457200"/>
            <a:r>
              <a:rPr lang="en-US" sz="2000" dirty="0" smtClean="0">
                <a:solidFill>
                  <a:schemeClr val="bg1"/>
                </a:solidFill>
                <a:latin typeface="Tahoma" pitchFamily="34" charset="0"/>
                <a:cs typeface="Tahoma" pitchFamily="34" charset="0"/>
              </a:rPr>
              <a:t>Public Technical Education and Training</a:t>
            </a:r>
            <a:endParaRPr lang="en-GB" sz="2000" dirty="0" smtClean="0">
              <a:solidFill>
                <a:schemeClr val="bg1"/>
              </a:solidFill>
              <a:latin typeface="Tahoma" pitchFamily="34" charset="0"/>
              <a:cs typeface="Tahoma" pitchFamily="34" charset="0"/>
            </a:endParaRPr>
          </a:p>
        </p:txBody>
      </p:sp>
      <p:pic>
        <p:nvPicPr>
          <p:cNvPr id="6" name="Picture 7" descr="UKTI_Spanish.jpg"/>
          <p:cNvPicPr>
            <a:picLocks noChangeAspect="1"/>
          </p:cNvPicPr>
          <p:nvPr/>
        </p:nvPicPr>
        <p:blipFill>
          <a:blip r:embed="rId2" cstate="print"/>
          <a:srcRect/>
          <a:stretch>
            <a:fillRect/>
          </a:stretch>
        </p:blipFill>
        <p:spPr bwMode="auto">
          <a:xfrm>
            <a:off x="6927850" y="216558"/>
            <a:ext cx="1849438" cy="849313"/>
          </a:xfrm>
          <a:prstGeom prst="rect">
            <a:avLst/>
          </a:prstGeom>
          <a:noFill/>
          <a:ln w="9525">
            <a:noFill/>
            <a:miter lim="800000"/>
            <a:headEnd/>
            <a:tailEnd/>
          </a:ln>
        </p:spPr>
      </p:pic>
      <p:sp>
        <p:nvSpPr>
          <p:cNvPr id="8" name="7 Marcador de contenido"/>
          <p:cNvSpPr>
            <a:spLocks noGrp="1"/>
          </p:cNvSpPr>
          <p:nvPr>
            <p:ph idx="1"/>
          </p:nvPr>
        </p:nvSpPr>
        <p:spPr>
          <a:xfrm>
            <a:off x="971600" y="2348880"/>
            <a:ext cx="7200800" cy="3672407"/>
          </a:xfrm>
        </p:spPr>
        <p:txBody>
          <a:bodyPr>
            <a:normAutofit fontScale="92500" lnSpcReduction="20000"/>
          </a:bodyPr>
          <a:lstStyle/>
          <a:p>
            <a:pPr algn="just"/>
            <a:r>
              <a:rPr lang="en-GB" dirty="0" smtClean="0"/>
              <a:t>VET provided under the Upper Secondary Education, includes three main types of programme:</a:t>
            </a:r>
          </a:p>
          <a:p>
            <a:pPr lvl="1" algn="just"/>
            <a:r>
              <a:rPr lang="en-GB" dirty="0" smtClean="0"/>
              <a:t>“Training for work”</a:t>
            </a:r>
            <a:endParaRPr lang="en-GB" i="1" dirty="0" smtClean="0"/>
          </a:p>
          <a:p>
            <a:pPr marL="342900" lvl="1" indent="-342900" algn="just">
              <a:buFont typeface="Arial" pitchFamily="34" charset="0"/>
              <a:buChar char="•"/>
            </a:pPr>
            <a:r>
              <a:rPr lang="en-GB" sz="3200" dirty="0" smtClean="0"/>
              <a:t>Those who complete lower secondary education may choose between two broad options of VET at ISCED 3 level. </a:t>
            </a:r>
          </a:p>
          <a:p>
            <a:pPr lvl="1" algn="just"/>
            <a:r>
              <a:rPr lang="en-GB" dirty="0" smtClean="0"/>
              <a:t>“technical professional – baccalaureate”</a:t>
            </a:r>
          </a:p>
          <a:p>
            <a:pPr lvl="1" algn="just"/>
            <a:r>
              <a:rPr lang="en-GB" dirty="0" smtClean="0"/>
              <a:t>“technological baccalaureate”</a:t>
            </a:r>
            <a:endParaRPr lang="en-GB" dirty="0"/>
          </a:p>
        </p:txBody>
      </p:sp>
      <p:pic>
        <p:nvPicPr>
          <p:cNvPr id="7" name="Picture 2"/>
          <p:cNvPicPr>
            <a:picLocks noChangeAspect="1" noChangeArrowheads="1"/>
          </p:cNvPicPr>
          <p:nvPr/>
        </p:nvPicPr>
        <p:blipFill>
          <a:blip r:embed="rId3" cstate="print"/>
          <a:srcRect/>
          <a:stretch>
            <a:fillRect/>
          </a:stretch>
        </p:blipFill>
        <p:spPr bwMode="auto">
          <a:xfrm>
            <a:off x="334938" y="125674"/>
            <a:ext cx="1716782" cy="927062"/>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71600" y="2348880"/>
            <a:ext cx="7200800" cy="3600399"/>
          </a:xfrm>
        </p:spPr>
        <p:txBody>
          <a:bodyPr>
            <a:normAutofit fontScale="85000" lnSpcReduction="20000"/>
          </a:bodyPr>
          <a:lstStyle/>
          <a:p>
            <a:pPr algn="just"/>
            <a:r>
              <a:rPr lang="en-GB" dirty="0"/>
              <a:t>In Mexico, there is a national </a:t>
            </a:r>
            <a:r>
              <a:rPr lang="en-GB" dirty="0" err="1" smtClean="0"/>
              <a:t>COuncil</a:t>
            </a:r>
            <a:r>
              <a:rPr lang="en-GB" dirty="0" smtClean="0"/>
              <a:t> for </a:t>
            </a:r>
            <a:r>
              <a:rPr lang="en-GB" dirty="0" err="1" smtClean="0"/>
              <a:t>NOrmalisation</a:t>
            </a:r>
            <a:r>
              <a:rPr lang="en-GB" dirty="0" smtClean="0"/>
              <a:t> and </a:t>
            </a:r>
            <a:r>
              <a:rPr lang="en-GB" dirty="0" err="1" smtClean="0"/>
              <a:t>CERtification</a:t>
            </a:r>
            <a:r>
              <a:rPr lang="en-GB" dirty="0" smtClean="0"/>
              <a:t> (</a:t>
            </a:r>
            <a:r>
              <a:rPr lang="en-GB" dirty="0"/>
              <a:t>CONOCER) </a:t>
            </a:r>
            <a:r>
              <a:rPr lang="en-GB" dirty="0" smtClean="0"/>
              <a:t>having as main funding institutions: </a:t>
            </a:r>
            <a:r>
              <a:rPr lang="en-GB" dirty="0"/>
              <a:t>T</a:t>
            </a:r>
            <a:r>
              <a:rPr lang="en-GB" dirty="0" smtClean="0"/>
              <a:t>he Education Ministry, the Labour Ministry and the Economy Ministry .</a:t>
            </a:r>
          </a:p>
          <a:p>
            <a:pPr algn="just"/>
            <a:r>
              <a:rPr lang="en-GB" dirty="0" smtClean="0"/>
              <a:t>The </a:t>
            </a:r>
            <a:r>
              <a:rPr lang="en-GB" dirty="0"/>
              <a:t>Ministry of Education created a framework of national qualifications and levels (following UNESCO’s CINE levels</a:t>
            </a:r>
            <a:r>
              <a:rPr lang="en-GB" dirty="0" smtClean="0"/>
              <a:t>), meanwhile, </a:t>
            </a:r>
            <a:r>
              <a:rPr lang="en-GB" dirty="0"/>
              <a:t>CONOCER have sector-specific competency committees, who define occupational </a:t>
            </a:r>
            <a:r>
              <a:rPr lang="en-GB" dirty="0" smtClean="0"/>
              <a:t>standards.</a:t>
            </a:r>
            <a:endParaRPr lang="en-GB" dirty="0"/>
          </a:p>
        </p:txBody>
      </p:sp>
      <p:cxnSp>
        <p:nvCxnSpPr>
          <p:cNvPr id="4" name="Conector recto 28"/>
          <p:cNvCxnSpPr>
            <a:cxnSpLocks noChangeShapeType="1"/>
          </p:cNvCxnSpPr>
          <p:nvPr/>
        </p:nvCxnSpPr>
        <p:spPr bwMode="auto">
          <a:xfrm>
            <a:off x="358775" y="6248400"/>
            <a:ext cx="8423275" cy="1588"/>
          </a:xfrm>
          <a:prstGeom prst="line">
            <a:avLst/>
          </a:prstGeom>
          <a:noFill/>
          <a:ln w="15875">
            <a:solidFill>
              <a:srgbClr val="B60432"/>
            </a:solidFill>
            <a:round/>
            <a:headEnd/>
            <a:tailEnd/>
          </a:ln>
        </p:spPr>
      </p:cxnSp>
      <p:sp>
        <p:nvSpPr>
          <p:cNvPr id="5" name="Rectangle 2"/>
          <p:cNvSpPr txBox="1">
            <a:spLocks noChangeArrowheads="1"/>
          </p:cNvSpPr>
          <p:nvPr/>
        </p:nvSpPr>
        <p:spPr bwMode="auto">
          <a:xfrm>
            <a:off x="360363" y="1206500"/>
            <a:ext cx="8421687" cy="900113"/>
          </a:xfrm>
          <a:prstGeom prst="rect">
            <a:avLst/>
          </a:prstGeom>
          <a:solidFill>
            <a:srgbClr val="A40028"/>
          </a:solidFill>
          <a:ln w="9525">
            <a:noFill/>
            <a:miter lim="800000"/>
            <a:headEnd/>
            <a:tailEnd/>
          </a:ln>
        </p:spPr>
        <p:txBody>
          <a:bodyPr anchor="ctr"/>
          <a:lstStyle/>
          <a:p>
            <a:pPr defTabSz="457200"/>
            <a:endParaRPr lang="en-US" sz="2000" dirty="0" smtClean="0">
              <a:solidFill>
                <a:schemeClr val="bg1"/>
              </a:solidFill>
              <a:latin typeface="Tahoma" pitchFamily="34" charset="0"/>
              <a:cs typeface="Tahoma" pitchFamily="34" charset="0"/>
            </a:endParaRPr>
          </a:p>
          <a:p>
            <a:pPr defTabSz="457200"/>
            <a:r>
              <a:rPr lang="en-US" sz="2000" dirty="0" smtClean="0">
                <a:solidFill>
                  <a:schemeClr val="bg1"/>
                </a:solidFill>
                <a:latin typeface="Tahoma" pitchFamily="34" charset="0"/>
                <a:cs typeface="Tahoma" pitchFamily="34" charset="0"/>
              </a:rPr>
              <a:t>Public Technical Education and Training</a:t>
            </a:r>
            <a:endParaRPr lang="en-GB" sz="2000" dirty="0" smtClean="0">
              <a:solidFill>
                <a:schemeClr val="bg1"/>
              </a:solidFill>
              <a:latin typeface="Tahoma" pitchFamily="34" charset="0"/>
              <a:cs typeface="Tahoma" pitchFamily="34" charset="0"/>
            </a:endParaRPr>
          </a:p>
        </p:txBody>
      </p:sp>
      <p:pic>
        <p:nvPicPr>
          <p:cNvPr id="6" name="Picture 7" descr="UKTI_Spanish.jpg"/>
          <p:cNvPicPr>
            <a:picLocks noChangeAspect="1"/>
          </p:cNvPicPr>
          <p:nvPr/>
        </p:nvPicPr>
        <p:blipFill>
          <a:blip r:embed="rId2" cstate="print"/>
          <a:srcRect/>
          <a:stretch>
            <a:fillRect/>
          </a:stretch>
        </p:blipFill>
        <p:spPr bwMode="auto">
          <a:xfrm>
            <a:off x="6927850" y="216558"/>
            <a:ext cx="1849438" cy="849313"/>
          </a:xfrm>
          <a:prstGeom prst="rect">
            <a:avLst/>
          </a:prstGeom>
          <a:noFill/>
          <a:ln w="9525">
            <a:noFill/>
            <a:miter lim="800000"/>
            <a:headEnd/>
            <a:tailEnd/>
          </a:ln>
        </p:spPr>
      </p:pic>
      <p:pic>
        <p:nvPicPr>
          <p:cNvPr id="7" name="Picture 2"/>
          <p:cNvPicPr>
            <a:picLocks noChangeAspect="1" noChangeArrowheads="1"/>
          </p:cNvPicPr>
          <p:nvPr/>
        </p:nvPicPr>
        <p:blipFill>
          <a:blip r:embed="rId3" cstate="print"/>
          <a:srcRect/>
          <a:stretch>
            <a:fillRect/>
          </a:stretch>
        </p:blipFill>
        <p:spPr bwMode="auto">
          <a:xfrm>
            <a:off x="334938" y="125674"/>
            <a:ext cx="1716782" cy="927062"/>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Default Design">
  <a:themeElements>
    <a:clrScheme name="2_Default Design 1">
      <a:dk1>
        <a:srgbClr val="000000"/>
      </a:dk1>
      <a:lt1>
        <a:srgbClr val="FFFFFF"/>
      </a:lt1>
      <a:dk2>
        <a:srgbClr val="DCDCDC"/>
      </a:dk2>
      <a:lt2>
        <a:srgbClr val="9D9D9D"/>
      </a:lt2>
      <a:accent1>
        <a:srgbClr val="B60432"/>
      </a:accent1>
      <a:accent2>
        <a:srgbClr val="E24912"/>
      </a:accent2>
      <a:accent3>
        <a:srgbClr val="FFFFFF"/>
      </a:accent3>
      <a:accent4>
        <a:srgbClr val="000000"/>
      </a:accent4>
      <a:accent5>
        <a:srgbClr val="D7AAAD"/>
      </a:accent5>
      <a:accent6>
        <a:srgbClr val="CD410F"/>
      </a:accent6>
      <a:hlink>
        <a:srgbClr val="CC0066"/>
      </a:hlink>
      <a:folHlink>
        <a:srgbClr val="999999"/>
      </a:folHlink>
    </a:clrScheme>
    <a:fontScheme name="2_Default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a:ln>
              <a:noFill/>
            </a:ln>
            <a:solidFill>
              <a:schemeClr val="tx1"/>
            </a:solidFill>
            <a:effectLst/>
            <a:latin typeface="Arial" pitchFamily="2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a:ln>
              <a:noFill/>
            </a:ln>
            <a:solidFill>
              <a:schemeClr val="tx1"/>
            </a:solidFill>
            <a:effectLst/>
            <a:latin typeface="Arial" pitchFamily="26" charset="0"/>
          </a:defRPr>
        </a:defPPr>
      </a:lstStyle>
    </a:lnDef>
  </a:objectDefaults>
  <a:extraClrSchemeLst>
    <a:extraClrScheme>
      <a:clrScheme name="2_Default Design 1">
        <a:dk1>
          <a:srgbClr val="000000"/>
        </a:dk1>
        <a:lt1>
          <a:srgbClr val="FFFFFF"/>
        </a:lt1>
        <a:dk2>
          <a:srgbClr val="DCDCDC"/>
        </a:dk2>
        <a:lt2>
          <a:srgbClr val="9D9D9D"/>
        </a:lt2>
        <a:accent1>
          <a:srgbClr val="B60432"/>
        </a:accent1>
        <a:accent2>
          <a:srgbClr val="E24912"/>
        </a:accent2>
        <a:accent3>
          <a:srgbClr val="FFFFFF"/>
        </a:accent3>
        <a:accent4>
          <a:srgbClr val="000000"/>
        </a:accent4>
        <a:accent5>
          <a:srgbClr val="D7AAAD"/>
        </a:accent5>
        <a:accent6>
          <a:srgbClr val="CD410F"/>
        </a:accent6>
        <a:hlink>
          <a:srgbClr val="CC0066"/>
        </a:hlink>
        <a:folHlink>
          <a:srgbClr val="9999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fault Design">
  <a:themeElements>
    <a:clrScheme name="Default Design 1">
      <a:dk1>
        <a:srgbClr val="000000"/>
      </a:dk1>
      <a:lt1>
        <a:srgbClr val="FFFFFF"/>
      </a:lt1>
      <a:dk2>
        <a:srgbClr val="DCDCDC"/>
      </a:dk2>
      <a:lt2>
        <a:srgbClr val="9D9D9D"/>
      </a:lt2>
      <a:accent1>
        <a:srgbClr val="B60432"/>
      </a:accent1>
      <a:accent2>
        <a:srgbClr val="E24912"/>
      </a:accent2>
      <a:accent3>
        <a:srgbClr val="FFFFFF"/>
      </a:accent3>
      <a:accent4>
        <a:srgbClr val="000000"/>
      </a:accent4>
      <a:accent5>
        <a:srgbClr val="D7AAAD"/>
      </a:accent5>
      <a:accent6>
        <a:srgbClr val="CD410F"/>
      </a:accent6>
      <a:hlink>
        <a:srgbClr val="CC0066"/>
      </a:hlink>
      <a:folHlink>
        <a:srgbClr val="999999"/>
      </a:folHlink>
    </a:clrScheme>
    <a:fontScheme name="Default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a:ln>
              <a:noFill/>
            </a:ln>
            <a:solidFill>
              <a:schemeClr val="tx1"/>
            </a:solidFill>
            <a:effectLst/>
            <a:latin typeface="Arial" pitchFamily="2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a:ln>
              <a:noFill/>
            </a:ln>
            <a:solidFill>
              <a:schemeClr val="tx1"/>
            </a:solidFill>
            <a:effectLst/>
            <a:latin typeface="Arial" pitchFamily="26" charset="0"/>
          </a:defRPr>
        </a:defPPr>
      </a:lstStyle>
    </a:lnDef>
  </a:objectDefaults>
  <a:extraClrSchemeLst>
    <a:extraClrScheme>
      <a:clrScheme name="Default Design 1">
        <a:dk1>
          <a:srgbClr val="000000"/>
        </a:dk1>
        <a:lt1>
          <a:srgbClr val="FFFFFF"/>
        </a:lt1>
        <a:dk2>
          <a:srgbClr val="DCDCDC"/>
        </a:dk2>
        <a:lt2>
          <a:srgbClr val="9D9D9D"/>
        </a:lt2>
        <a:accent1>
          <a:srgbClr val="B60432"/>
        </a:accent1>
        <a:accent2>
          <a:srgbClr val="E24912"/>
        </a:accent2>
        <a:accent3>
          <a:srgbClr val="FFFFFF"/>
        </a:accent3>
        <a:accent4>
          <a:srgbClr val="000000"/>
        </a:accent4>
        <a:accent5>
          <a:srgbClr val="D7AAAD"/>
        </a:accent5>
        <a:accent6>
          <a:srgbClr val="CD410F"/>
        </a:accent6>
        <a:hlink>
          <a:srgbClr val="CC0066"/>
        </a:hlink>
        <a:folHlink>
          <a:srgbClr val="999999"/>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826</TotalTime>
  <Words>1011</Words>
  <Application>Microsoft Office PowerPoint</Application>
  <PresentationFormat>On-screen Show (4:3)</PresentationFormat>
  <Paragraphs>85</Paragraphs>
  <Slides>17</Slides>
  <Notes>2</Notes>
  <HiddenSlides>0</HiddenSlides>
  <MMClips>0</MMClips>
  <ScaleCrop>false</ScaleCrop>
  <HeadingPairs>
    <vt:vector size="4" baseType="variant">
      <vt:variant>
        <vt:lpstr>Theme</vt:lpstr>
      </vt:variant>
      <vt:variant>
        <vt:i4>3</vt:i4>
      </vt:variant>
      <vt:variant>
        <vt:lpstr>Slide Titles</vt:lpstr>
      </vt:variant>
      <vt:variant>
        <vt:i4>17</vt:i4>
      </vt:variant>
    </vt:vector>
  </HeadingPairs>
  <TitlesOfParts>
    <vt:vector size="20" baseType="lpstr">
      <vt:lpstr>Tema de Office</vt:lpstr>
      <vt:lpstr>2_Default Design</vt:lpstr>
      <vt:lpstr>Default Design</vt:lpstr>
      <vt:lpstr>  Vocational and Technical Education : Mexico’s Case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vector>
  </TitlesOfParts>
  <Company>FCO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Vocational Education: Mexico’s Case</dc:title>
  <dc:creator>pjimenez</dc:creator>
  <cp:lastModifiedBy>Rita Dobs</cp:lastModifiedBy>
  <cp:revision>40</cp:revision>
  <dcterms:created xsi:type="dcterms:W3CDTF">2012-11-16T17:29:04Z</dcterms:created>
  <dcterms:modified xsi:type="dcterms:W3CDTF">2013-01-28T10:12:20Z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GeographicalCoverage">
    <vt:lpwstr> </vt:lpwstr>
  </property>
  <property fmtid="{D5CDD505-2E9C-101B-9397-08002B2CF9AE}" pid="3" name="Privacy">
    <vt:lpwstr/>
  </property>
  <property fmtid="{D5CDD505-2E9C-101B-9397-08002B2CF9AE}" pid="4" name="Classification">
    <vt:lpwstr>UNCLASSIFIED</vt:lpwstr>
  </property>
  <property fmtid="{D5CDD505-2E9C-101B-9397-08002B2CF9AE}" pid="5" name="AlternativeTitle">
    <vt:lpwstr/>
  </property>
  <property fmtid="{D5CDD505-2E9C-101B-9397-08002B2CF9AE}" pid="6" name="BusinessUnit">
    <vt:lpwstr> </vt:lpwstr>
  </property>
  <property fmtid="{D5CDD505-2E9C-101B-9397-08002B2CF9AE}" pid="7" name="SubjectCode">
    <vt:lpwstr> </vt:lpwstr>
  </property>
  <property fmtid="{D5CDD505-2E9C-101B-9397-08002B2CF9AE}" pid="8" name="DocType">
    <vt:lpwstr>PowerPoint</vt:lpwstr>
  </property>
  <property fmtid="{D5CDD505-2E9C-101B-9397-08002B2CF9AE}" pid="9" name="SourceSystem">
    <vt:lpwstr>IREC</vt:lpwstr>
  </property>
  <property fmtid="{D5CDD505-2E9C-101B-9397-08002B2CF9AE}" pid="10" name="Originator">
    <vt:lpwstr> </vt:lpwstr>
  </property>
  <property fmtid="{D5CDD505-2E9C-101B-9397-08002B2CF9AE}" pid="11" name="MaintainMarking">
    <vt:lpwstr>True</vt:lpwstr>
  </property>
  <property fmtid="{D5CDD505-2E9C-101B-9397-08002B2CF9AE}" pid="12" name="Created">
    <vt:filetime>2012-11-16T06:00:00Z</vt:filetime>
  </property>
</Properties>
</file>